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17" r:id="rId1"/>
  </p:sldMasterIdLst>
  <p:notesMasterIdLst>
    <p:notesMasterId r:id="rId12"/>
  </p:notesMasterIdLst>
  <p:handoutMasterIdLst>
    <p:handoutMasterId r:id="rId13"/>
  </p:handoutMasterIdLst>
  <p:sldIdLst>
    <p:sldId id="256" r:id="rId2"/>
    <p:sldId id="373" r:id="rId3"/>
    <p:sldId id="352" r:id="rId4"/>
    <p:sldId id="374" r:id="rId5"/>
    <p:sldId id="341" r:id="rId6"/>
    <p:sldId id="376" r:id="rId7"/>
    <p:sldId id="377" r:id="rId8"/>
    <p:sldId id="375" r:id="rId9"/>
    <p:sldId id="343" r:id="rId10"/>
    <p:sldId id="372" r:id="rId11"/>
  </p:sldIdLst>
  <p:sldSz cx="9144000" cy="6858000" type="screen4x3"/>
  <p:notesSz cx="6669088" cy="9872663"/>
  <p:defaultTextStyle>
    <a:defPPr>
      <a:defRPr lang="sv-SE"/>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38">
          <p15:clr>
            <a:srgbClr val="A4A3A4"/>
          </p15:clr>
        </p15:guide>
        <p15:guide id="2" orient="horz" pos="4138">
          <p15:clr>
            <a:srgbClr val="A4A3A4"/>
          </p15:clr>
        </p15:guide>
        <p15:guide id="3" pos="5584">
          <p15:clr>
            <a:srgbClr val="A4A3A4"/>
          </p15:clr>
        </p15:guide>
        <p15:guide id="4" pos="177">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4" autoAdjust="0"/>
    <p:restoredTop sz="80522" autoAdjust="0"/>
  </p:normalViewPr>
  <p:slideViewPr>
    <p:cSldViewPr snapToGrid="0" snapToObjects="1">
      <p:cViewPr varScale="1">
        <p:scale>
          <a:sx n="88" d="100"/>
          <a:sy n="88" d="100"/>
        </p:scale>
        <p:origin x="1800" y="78"/>
      </p:cViewPr>
      <p:guideLst>
        <p:guide orient="horz" pos="138"/>
        <p:guide orient="horz" pos="4138"/>
        <p:guide pos="5584"/>
        <p:guide pos="177"/>
      </p:guideLst>
    </p:cSldViewPr>
  </p:slideViewPr>
  <p:notesTextViewPr>
    <p:cViewPr>
      <p:scale>
        <a:sx n="100" d="100"/>
        <a:sy n="100" d="100"/>
      </p:scale>
      <p:origin x="0" y="0"/>
    </p:cViewPr>
  </p:notesTextViewPr>
  <p:sorterViewPr>
    <p:cViewPr>
      <p:scale>
        <a:sx n="66" d="100"/>
        <a:sy n="66" d="100"/>
      </p:scale>
      <p:origin x="0" y="348"/>
    </p:cViewPr>
  </p:sorterViewPr>
  <p:notesViewPr>
    <p:cSldViewPr snapToGrid="0" snapToObjects="1">
      <p:cViewPr varScale="1">
        <p:scale>
          <a:sx n="53" d="100"/>
          <a:sy n="53" d="100"/>
        </p:scale>
        <p:origin x="-1956" y="-78"/>
      </p:cViewPr>
      <p:guideLst>
        <p:guide orient="horz" pos="3109"/>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265" cy="493397"/>
          </a:xfrm>
          <a:prstGeom prst="rect">
            <a:avLst/>
          </a:prstGeom>
        </p:spPr>
        <p:txBody>
          <a:bodyPr vert="horz" lIns="91137" tIns="45568" rIns="91137" bIns="45568" rtlCol="0"/>
          <a:lstStyle>
            <a:lvl1pPr algn="l" eaLnBrk="1" fontAlgn="auto" hangingPunct="1">
              <a:spcBef>
                <a:spcPts val="0"/>
              </a:spcBef>
              <a:spcAft>
                <a:spcPts val="0"/>
              </a:spcAft>
              <a:defRPr sz="1200">
                <a:latin typeface="+mn-lt"/>
                <a:ea typeface="+mn-ea"/>
              </a:defRPr>
            </a:lvl1pPr>
          </a:lstStyle>
          <a:p>
            <a:pPr>
              <a:defRPr/>
            </a:pPr>
            <a:endParaRPr lang="sv-SE"/>
          </a:p>
        </p:txBody>
      </p:sp>
      <p:sp>
        <p:nvSpPr>
          <p:cNvPr id="4" name="Platshållare för sidfot 3"/>
          <p:cNvSpPr>
            <a:spLocks noGrp="1"/>
          </p:cNvSpPr>
          <p:nvPr>
            <p:ph type="ftr" sz="quarter" idx="2"/>
          </p:nvPr>
        </p:nvSpPr>
        <p:spPr>
          <a:xfrm>
            <a:off x="0" y="9377691"/>
            <a:ext cx="2889265" cy="493396"/>
          </a:xfrm>
          <a:prstGeom prst="rect">
            <a:avLst/>
          </a:prstGeom>
        </p:spPr>
        <p:txBody>
          <a:bodyPr vert="horz" lIns="91137" tIns="45568" rIns="91137" bIns="45568" rtlCol="0" anchor="b"/>
          <a:lstStyle>
            <a:lvl1pPr algn="l" eaLnBrk="1" fontAlgn="auto" hangingPunct="1">
              <a:spcBef>
                <a:spcPts val="0"/>
              </a:spcBef>
              <a:spcAft>
                <a:spcPts val="0"/>
              </a:spcAft>
              <a:defRPr sz="1200">
                <a:latin typeface="+mn-lt"/>
                <a:ea typeface="+mn-ea"/>
              </a:defRPr>
            </a:lvl1pPr>
          </a:lstStyle>
          <a:p>
            <a:pPr>
              <a:defRPr/>
            </a:pPr>
            <a:endParaRPr lang="sv-SE"/>
          </a:p>
        </p:txBody>
      </p:sp>
      <p:sp>
        <p:nvSpPr>
          <p:cNvPr id="5" name="Platshållare för bildnummer 4"/>
          <p:cNvSpPr>
            <a:spLocks noGrp="1"/>
          </p:cNvSpPr>
          <p:nvPr>
            <p:ph type="sldNum" sz="quarter" idx="3"/>
          </p:nvPr>
        </p:nvSpPr>
        <p:spPr>
          <a:xfrm>
            <a:off x="3778269" y="9377691"/>
            <a:ext cx="2889264" cy="493396"/>
          </a:xfrm>
          <a:prstGeom prst="rect">
            <a:avLst/>
          </a:prstGeom>
        </p:spPr>
        <p:txBody>
          <a:bodyPr vert="horz" wrap="square" lIns="91137" tIns="45568" rIns="91137" bIns="45568"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CD3C1783-9C29-4E95-8B5E-7C011036A62F}" type="slidenum">
              <a:rPr lang="sv-SE"/>
              <a:pPr>
                <a:defRPr/>
              </a:pPr>
              <a:t>‹#›</a:t>
            </a:fld>
            <a:endParaRPr lang="sv-SE"/>
          </a:p>
        </p:txBody>
      </p:sp>
      <p:sp>
        <p:nvSpPr>
          <p:cNvPr id="3" name="Platshållare för datum 2"/>
          <p:cNvSpPr>
            <a:spLocks noGrp="1"/>
          </p:cNvSpPr>
          <p:nvPr>
            <p:ph type="dt" sz="quarter" idx="1"/>
          </p:nvPr>
        </p:nvSpPr>
        <p:spPr>
          <a:xfrm>
            <a:off x="3778269" y="1"/>
            <a:ext cx="2889264" cy="494973"/>
          </a:xfrm>
          <a:prstGeom prst="rect">
            <a:avLst/>
          </a:prstGeom>
        </p:spPr>
        <p:txBody>
          <a:bodyPr vert="horz" lIns="91137" tIns="45568" rIns="91137" bIns="45568" rtlCol="0"/>
          <a:lstStyle>
            <a:lvl1pPr algn="r" eaLnBrk="1" hangingPunct="1">
              <a:defRPr sz="1200">
                <a:latin typeface="Arial" charset="0"/>
                <a:ea typeface="ＭＳ Ｐゴシック" charset="-128"/>
              </a:defRPr>
            </a:lvl1pPr>
          </a:lstStyle>
          <a:p>
            <a:pPr>
              <a:defRPr/>
            </a:pPr>
            <a:fld id="{87076186-7345-4030-9BEC-8D387E0C18CF}" type="datetimeFigureOut">
              <a:rPr lang="sv-SE"/>
              <a:pPr>
                <a:defRPr/>
              </a:pPr>
              <a:t>2023-06-19</a:t>
            </a:fld>
            <a:endParaRPr lang="sv-SE"/>
          </a:p>
        </p:txBody>
      </p:sp>
    </p:spTree>
    <p:extLst>
      <p:ext uri="{BB962C8B-B14F-4D97-AF65-F5344CB8AC3E}">
        <p14:creationId xmlns:p14="http://schemas.microsoft.com/office/powerpoint/2010/main" val="7228676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265" cy="493397"/>
          </a:xfrm>
          <a:prstGeom prst="rect">
            <a:avLst/>
          </a:prstGeom>
        </p:spPr>
        <p:txBody>
          <a:bodyPr vert="horz" lIns="91137" tIns="45568" rIns="91137" bIns="45568" rtlCol="0"/>
          <a:lstStyle>
            <a:lvl1pPr algn="l" eaLnBrk="1" fontAlgn="auto" hangingPunct="1">
              <a:spcBef>
                <a:spcPts val="0"/>
              </a:spcBef>
              <a:spcAft>
                <a:spcPts val="0"/>
              </a:spcAft>
              <a:defRPr sz="1200">
                <a:latin typeface="+mn-lt"/>
                <a:ea typeface="+mn-ea"/>
              </a:defRPr>
            </a:lvl1pPr>
          </a:lstStyle>
          <a:p>
            <a:pPr>
              <a:defRPr/>
            </a:pPr>
            <a:endParaRPr lang="sv-SE"/>
          </a:p>
        </p:txBody>
      </p:sp>
      <p:sp>
        <p:nvSpPr>
          <p:cNvPr id="4" name="Platshållare för bildobjekt 3"/>
          <p:cNvSpPr>
            <a:spLocks noGrp="1" noRot="1" noChangeAspect="1"/>
          </p:cNvSpPr>
          <p:nvPr>
            <p:ph type="sldImg" idx="2"/>
          </p:nvPr>
        </p:nvSpPr>
        <p:spPr>
          <a:xfrm>
            <a:off x="866775" y="741363"/>
            <a:ext cx="4935538" cy="3702050"/>
          </a:xfrm>
          <a:prstGeom prst="rect">
            <a:avLst/>
          </a:prstGeom>
          <a:noFill/>
          <a:ln w="12700">
            <a:solidFill>
              <a:prstClr val="black"/>
            </a:solidFill>
          </a:ln>
        </p:spPr>
        <p:txBody>
          <a:bodyPr vert="horz" lIns="91137" tIns="45568" rIns="91137" bIns="45568" rtlCol="0" anchor="ctr"/>
          <a:lstStyle/>
          <a:p>
            <a:pPr lvl="0"/>
            <a:endParaRPr lang="sv-SE" noProof="0"/>
          </a:p>
        </p:txBody>
      </p:sp>
      <p:sp>
        <p:nvSpPr>
          <p:cNvPr id="7" name="Platshållare för bildnummer 6"/>
          <p:cNvSpPr>
            <a:spLocks noGrp="1"/>
          </p:cNvSpPr>
          <p:nvPr>
            <p:ph type="sldNum" sz="quarter" idx="5"/>
          </p:nvPr>
        </p:nvSpPr>
        <p:spPr>
          <a:xfrm>
            <a:off x="3778269" y="9377691"/>
            <a:ext cx="2889264" cy="493396"/>
          </a:xfrm>
          <a:prstGeom prst="rect">
            <a:avLst/>
          </a:prstGeom>
        </p:spPr>
        <p:txBody>
          <a:bodyPr vert="horz" wrap="square" lIns="91137" tIns="45568" rIns="91137" bIns="45568"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E10E7522-9D5A-4C49-BE70-30209CB8AE18}" type="slidenum">
              <a:rPr lang="sv-SE"/>
              <a:pPr>
                <a:defRPr/>
              </a:pPr>
              <a:t>‹#›</a:t>
            </a:fld>
            <a:endParaRPr lang="sv-SE"/>
          </a:p>
        </p:txBody>
      </p:sp>
      <p:sp>
        <p:nvSpPr>
          <p:cNvPr id="9" name="Platshållare för anteckningar 8"/>
          <p:cNvSpPr>
            <a:spLocks noGrp="1"/>
          </p:cNvSpPr>
          <p:nvPr>
            <p:ph type="body" sz="quarter" idx="3"/>
          </p:nvPr>
        </p:nvSpPr>
        <p:spPr>
          <a:xfrm>
            <a:off x="666754" y="4689634"/>
            <a:ext cx="5335580" cy="4442146"/>
          </a:xfrm>
          <a:prstGeom prst="rect">
            <a:avLst/>
          </a:prstGeom>
        </p:spPr>
        <p:txBody>
          <a:bodyPr vert="horz" lIns="91137" tIns="45568" rIns="91137" bIns="45568" rtlCol="0"/>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141258337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dirty="0">
              <a:ea typeface="ＭＳ Ｐゴシック" panose="020B0600070205080204" pitchFamily="34" charset="-128"/>
            </a:endParaRPr>
          </a:p>
        </p:txBody>
      </p:sp>
      <p:sp>
        <p:nvSpPr>
          <p:cNvPr id="1024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33515" indent="-282121">
              <a:defRPr>
                <a:solidFill>
                  <a:schemeClr val="tx1"/>
                </a:solidFill>
                <a:latin typeface="Arial" panose="020B0604020202020204" pitchFamily="34" charset="0"/>
                <a:ea typeface="ＭＳ Ｐゴシック" panose="020B0600070205080204" pitchFamily="34" charset="-128"/>
              </a:defRPr>
            </a:lvl2pPr>
            <a:lvl3pPr marL="1128484" indent="-225697">
              <a:defRPr>
                <a:solidFill>
                  <a:schemeClr val="tx1"/>
                </a:solidFill>
                <a:latin typeface="Arial" panose="020B0604020202020204" pitchFamily="34" charset="0"/>
                <a:ea typeface="ＭＳ Ｐゴシック" panose="020B0600070205080204" pitchFamily="34" charset="-128"/>
              </a:defRPr>
            </a:lvl3pPr>
            <a:lvl4pPr marL="1579877" indent="-225697">
              <a:defRPr>
                <a:solidFill>
                  <a:schemeClr val="tx1"/>
                </a:solidFill>
                <a:latin typeface="Arial" panose="020B0604020202020204" pitchFamily="34" charset="0"/>
                <a:ea typeface="ＭＳ Ｐゴシック" panose="020B0600070205080204" pitchFamily="34" charset="-128"/>
              </a:defRPr>
            </a:lvl4pPr>
            <a:lvl5pPr marL="2031271" indent="-225697">
              <a:defRPr>
                <a:solidFill>
                  <a:schemeClr val="tx1"/>
                </a:solidFill>
                <a:latin typeface="Arial" panose="020B0604020202020204" pitchFamily="34" charset="0"/>
                <a:ea typeface="ＭＳ Ｐゴシック" panose="020B0600070205080204" pitchFamily="34" charset="-128"/>
              </a:defRPr>
            </a:lvl5pPr>
            <a:lvl6pPr marL="2482665" indent="-225697" defTabSz="45139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34058" indent="-225697" defTabSz="45139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85452" indent="-225697" defTabSz="45139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36845" indent="-225697" defTabSz="45139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1F78F05-CC22-4266-90DC-9F70F83A041F}" type="slidenum">
              <a:rPr lang="sv-SE" altLang="sv-SE" smtClean="0">
                <a:latin typeface="Calibri" panose="020F0502020204030204" pitchFamily="34" charset="0"/>
              </a:rPr>
              <a:pPr/>
              <a:t>1</a:t>
            </a:fld>
            <a:endParaRPr lang="sv-SE" altLang="sv-SE">
              <a:latin typeface="Calibri" panose="020F0502020204030204" pitchFamily="34" charset="0"/>
            </a:endParaRPr>
          </a:p>
        </p:txBody>
      </p:sp>
    </p:spTree>
    <p:extLst>
      <p:ext uri="{BB962C8B-B14F-4D97-AF65-F5344CB8AC3E}">
        <p14:creationId xmlns:p14="http://schemas.microsoft.com/office/powerpoint/2010/main" val="37049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A5A604CD-479D-46B6-86B6-F623830BC39C}" type="slidenum">
              <a:rPr lang="sv-SE" smtClean="0"/>
              <a:pPr>
                <a:defRPr/>
              </a:pPr>
              <a:t>9</a:t>
            </a:fld>
            <a:endParaRPr lang="sv-SE"/>
          </a:p>
        </p:txBody>
      </p:sp>
    </p:spTree>
    <p:extLst>
      <p:ext uri="{BB962C8B-B14F-4D97-AF65-F5344CB8AC3E}">
        <p14:creationId xmlns:p14="http://schemas.microsoft.com/office/powerpoint/2010/main" val="3057048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5" name="Rätvinklig triangel 4"/>
          <p:cNvSpPr/>
          <p:nvPr userDrawn="1"/>
        </p:nvSpPr>
        <p:spPr>
          <a:xfrm flipH="1">
            <a:off x="6143625" y="5432425"/>
            <a:ext cx="2998788" cy="14255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6" name="Slide Number Placeholder 5"/>
          <p:cNvSpPr txBox="1">
            <a:spLocks/>
          </p:cNvSpPr>
          <p:nvPr userDrawn="1"/>
        </p:nvSpPr>
        <p:spPr bwMode="auto">
          <a:xfrm>
            <a:off x="8574088" y="6326188"/>
            <a:ext cx="3746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314D767F-30BD-45A8-A068-F3811613F5A0}" type="slidenum">
              <a:rPr lang="sv-SE" altLang="sv-SE" sz="1100" smtClean="0">
                <a:solidFill>
                  <a:schemeClr val="bg2"/>
                </a:solidFill>
                <a:latin typeface="Calibri" panose="020F0502020204030204" pitchFamily="34" charset="0"/>
              </a:rPr>
              <a:pPr algn="r" eaLnBrk="1" hangingPunct="1">
                <a:defRPr/>
              </a:pPr>
              <a:t>‹#›</a:t>
            </a:fld>
            <a:endParaRPr lang="sv-SE" altLang="sv-SE" sz="1100">
              <a:solidFill>
                <a:schemeClr val="bg2"/>
              </a:solidFill>
              <a:latin typeface="Calibri" panose="020F0502020204030204" pitchFamily="34" charset="0"/>
            </a:endParaRPr>
          </a:p>
        </p:txBody>
      </p:sp>
      <p:sp>
        <p:nvSpPr>
          <p:cNvPr id="7" name="Footer Placeholder 4"/>
          <p:cNvSpPr txBox="1">
            <a:spLocks/>
          </p:cNvSpPr>
          <p:nvPr userDrawn="1"/>
        </p:nvSpPr>
        <p:spPr bwMode="auto">
          <a:xfrm>
            <a:off x="8174038" y="6326188"/>
            <a:ext cx="5492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r>
              <a:rPr lang="sv-SE" altLang="sv-SE" sz="1100">
                <a:solidFill>
                  <a:srgbClr val="FFFFFF"/>
                </a:solidFill>
                <a:latin typeface="Calibri" panose="020F0502020204030204" pitchFamily="34" charset="0"/>
              </a:rPr>
              <a:t>Saco</a:t>
            </a:r>
          </a:p>
        </p:txBody>
      </p:sp>
      <p:sp>
        <p:nvSpPr>
          <p:cNvPr id="11" name="Platshållare för bild 10"/>
          <p:cNvSpPr>
            <a:spLocks noGrp="1"/>
          </p:cNvSpPr>
          <p:nvPr>
            <p:ph type="pic" sz="quarter" idx="13"/>
          </p:nvPr>
        </p:nvSpPr>
        <p:spPr>
          <a:xfrm>
            <a:off x="285750" y="228600"/>
            <a:ext cx="8574088" cy="6345238"/>
          </a:xfrm>
          <a:solidFill>
            <a:srgbClr val="FFFFFF"/>
          </a:solidFill>
        </p:spPr>
        <p:txBody>
          <a:bodyPr rtlCol="0">
            <a:normAutofit/>
          </a:bodyPr>
          <a:lstStyle>
            <a:lvl1pPr>
              <a:buNone/>
              <a:defRPr>
                <a:solidFill>
                  <a:srgbClr val="A4D5D0"/>
                </a:solidFill>
              </a:defRPr>
            </a:lvl1pPr>
          </a:lstStyle>
          <a:p>
            <a:pPr lvl="0"/>
            <a:endParaRPr lang="sv-SE" noProof="0" dirty="0"/>
          </a:p>
        </p:txBody>
      </p:sp>
      <p:sp>
        <p:nvSpPr>
          <p:cNvPr id="2" name="Title 1"/>
          <p:cNvSpPr>
            <a:spLocks noGrp="1"/>
          </p:cNvSpPr>
          <p:nvPr>
            <p:ph type="title"/>
          </p:nvPr>
        </p:nvSpPr>
        <p:spPr>
          <a:xfrm>
            <a:off x="285750" y="4502330"/>
            <a:ext cx="8574088" cy="1180625"/>
          </a:xfrm>
          <a:solidFill>
            <a:schemeClr val="bg1">
              <a:alpha val="50000"/>
            </a:schemeClr>
          </a:solidFill>
          <a:ln>
            <a:noFill/>
          </a:ln>
        </p:spPr>
        <p:txBody>
          <a:bodyPr lIns="720000" tIns="180000" rIns="360000" bIns="180000">
            <a:normAutofit/>
          </a:bodyPr>
          <a:lstStyle>
            <a:lvl1pPr algn="l">
              <a:defRPr sz="3200" b="0" cap="none" baseline="0">
                <a:solidFill>
                  <a:schemeClr val="tx1"/>
                </a:solidFill>
              </a:defRPr>
            </a:lvl1pPr>
          </a:lstStyle>
          <a:p>
            <a:r>
              <a:rPr lang="sv-SE" dirty="0"/>
              <a:t>Klicka här för att ändra format</a:t>
            </a:r>
            <a:endParaRPr dirty="0"/>
          </a:p>
        </p:txBody>
      </p:sp>
      <p:sp>
        <p:nvSpPr>
          <p:cNvPr id="3" name="Text Placeholder 2"/>
          <p:cNvSpPr>
            <a:spLocks noGrp="1"/>
          </p:cNvSpPr>
          <p:nvPr>
            <p:ph type="body" idx="1"/>
          </p:nvPr>
        </p:nvSpPr>
        <p:spPr>
          <a:xfrm>
            <a:off x="285750" y="5229847"/>
            <a:ext cx="8574088" cy="376525"/>
          </a:xfrm>
          <a:noFill/>
          <a:ln>
            <a:noFill/>
          </a:ln>
        </p:spPr>
        <p:txBody>
          <a:bodyPr lIns="720000" tIns="0" rIns="360000" bIns="0">
            <a:noAutofit/>
          </a:bodyPr>
          <a:lstStyle>
            <a:lvl1pPr marL="0" indent="0">
              <a:spcBef>
                <a:spcPts val="300"/>
              </a:spcBef>
              <a:buNone/>
              <a:defRPr sz="1400" cap="none" baseline="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4193603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Tree>
    <p:extLst>
      <p:ext uri="{BB962C8B-B14F-4D97-AF65-F5344CB8AC3E}">
        <p14:creationId xmlns:p14="http://schemas.microsoft.com/office/powerpoint/2010/main" val="6917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Content Placeholder 2"/>
          <p:cNvSpPr>
            <a:spLocks noGrp="1"/>
          </p:cNvSpPr>
          <p:nvPr>
            <p:ph sz="half" idx="1"/>
          </p:nvPr>
        </p:nvSpPr>
        <p:spPr>
          <a:xfrm>
            <a:off x="4410075" y="1985963"/>
            <a:ext cx="3657600" cy="1965960"/>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Tree>
    <p:extLst>
      <p:ext uri="{BB962C8B-B14F-4D97-AF65-F5344CB8AC3E}">
        <p14:creationId xmlns:p14="http://schemas.microsoft.com/office/powerpoint/2010/main" val="3412104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a:p>
        </p:txBody>
      </p:sp>
    </p:spTree>
    <p:extLst>
      <p:ext uri="{BB962C8B-B14F-4D97-AF65-F5344CB8AC3E}">
        <p14:creationId xmlns:p14="http://schemas.microsoft.com/office/powerpoint/2010/main" val="207775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5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5" name="Rectangle 7"/>
          <p:cNvSpPr/>
          <p:nvPr/>
        </p:nvSpPr>
        <p:spPr>
          <a:xfrm>
            <a:off x="282575" y="228600"/>
            <a:ext cx="3451225" cy="6340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latin typeface="Berling Nova Text Pro"/>
            </a:endParaRPr>
          </a:p>
        </p:txBody>
      </p:sp>
      <p:sp>
        <p:nvSpPr>
          <p:cNvPr id="2" name="Title 1"/>
          <p:cNvSpPr>
            <a:spLocks noGrp="1"/>
          </p:cNvSpPr>
          <p:nvPr>
            <p:ph type="title"/>
          </p:nvPr>
        </p:nvSpPr>
        <p:spPr>
          <a:xfrm>
            <a:off x="380555" y="2571750"/>
            <a:ext cx="3255264" cy="1162050"/>
          </a:xfrm>
        </p:spPr>
        <p:txBody>
          <a:bodyPr anchor="b">
            <a:normAutofit/>
          </a:bodyPr>
          <a:lstStyle>
            <a:lvl1pPr algn="l">
              <a:lnSpc>
                <a:spcPts val="2800"/>
              </a:lnSpc>
              <a:defRPr sz="2600" b="0">
                <a:solidFill>
                  <a:schemeClr val="bg1"/>
                </a:solidFill>
              </a:defRPr>
            </a:lvl1pPr>
          </a:lstStyle>
          <a:p>
            <a:r>
              <a:rPr lang="sv-SE" dirty="0"/>
              <a:t>Klicka här för att ändra format</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1829545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2 bilder med bildtext">
    <p:spTree>
      <p:nvGrpSpPr>
        <p:cNvPr id="1" name=""/>
        <p:cNvGrpSpPr/>
        <p:nvPr/>
      </p:nvGrpSpPr>
      <p:grpSpPr>
        <a:xfrm>
          <a:off x="0" y="0"/>
          <a:ext cx="0" cy="0"/>
          <a:chOff x="0" y="0"/>
          <a:chExt cx="0" cy="0"/>
        </a:xfrm>
      </p:grpSpPr>
      <p:sp>
        <p:nvSpPr>
          <p:cNvPr id="7" name="Rectangle 7"/>
          <p:cNvSpPr/>
          <p:nvPr/>
        </p:nvSpPr>
        <p:spPr>
          <a:xfrm>
            <a:off x="282575" y="228600"/>
            <a:ext cx="5746750" cy="6340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latin typeface="Berling Nova Text Pro"/>
            </a:endParaRPr>
          </a:p>
        </p:txBody>
      </p:sp>
      <p:sp>
        <p:nvSpPr>
          <p:cNvPr id="24" name="Picture Placeholder 12"/>
          <p:cNvSpPr>
            <a:spLocks noGrp="1"/>
          </p:cNvSpPr>
          <p:nvPr>
            <p:ph type="pic" sz="quarter" idx="15"/>
          </p:nvPr>
        </p:nvSpPr>
        <p:spPr>
          <a:xfrm>
            <a:off x="6142970" y="4529963"/>
            <a:ext cx="2716867" cy="2039112"/>
          </a:xfrm>
          <a:noFill/>
        </p:spPr>
        <p:txBody>
          <a:bodyPr rtlCol="0">
            <a:normAutofit/>
          </a:bodyPr>
          <a:lstStyle>
            <a:lvl1pPr marL="0" indent="0">
              <a:buNone/>
              <a:defRPr>
                <a:solidFill>
                  <a:schemeClr val="bg1"/>
                </a:solidFill>
              </a:defRPr>
            </a:lvl1pPr>
          </a:lstStyle>
          <a:p>
            <a:pPr lvl="0"/>
            <a:r>
              <a:rPr lang="sv-SE" noProof="0" dirty="0"/>
              <a:t>Klicka på ikonen för att lägga till en bild</a:t>
            </a:r>
            <a:endParaRPr noProof="0" dirty="0"/>
          </a:p>
        </p:txBody>
      </p:sp>
      <p:sp>
        <p:nvSpPr>
          <p:cNvPr id="2" name="Title 1"/>
          <p:cNvSpPr>
            <a:spLocks noGrp="1"/>
          </p:cNvSpPr>
          <p:nvPr>
            <p:ph type="title"/>
          </p:nvPr>
        </p:nvSpPr>
        <p:spPr>
          <a:xfrm>
            <a:off x="770547" y="2377441"/>
            <a:ext cx="4980015" cy="1162050"/>
          </a:xfrm>
        </p:spPr>
        <p:txBody>
          <a:bodyPr anchor="b">
            <a:normAutofit/>
          </a:bodyPr>
          <a:lstStyle>
            <a:lvl1pPr algn="l">
              <a:lnSpc>
                <a:spcPts val="3400"/>
              </a:lnSpc>
              <a:defRPr sz="3200" b="0">
                <a:solidFill>
                  <a:schemeClr val="bg1"/>
                </a:solidFill>
              </a:defRPr>
            </a:lvl1pPr>
          </a:lstStyle>
          <a:p>
            <a:r>
              <a:rPr lang="sv-SE" dirty="0"/>
              <a:t>Klicka här för att ändra format</a:t>
            </a:r>
            <a:endParaRPr dirty="0"/>
          </a:p>
        </p:txBody>
      </p:sp>
      <p:sp>
        <p:nvSpPr>
          <p:cNvPr id="4" name="Text Placeholder 3"/>
          <p:cNvSpPr>
            <a:spLocks noGrp="1"/>
          </p:cNvSpPr>
          <p:nvPr>
            <p:ph type="body" sz="half" idx="2"/>
          </p:nvPr>
        </p:nvSpPr>
        <p:spPr>
          <a:xfrm>
            <a:off x="770958" y="3539492"/>
            <a:ext cx="4978367" cy="68025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
        <p:nvSpPr>
          <p:cNvPr id="12" name="Picture Placeholder 12"/>
          <p:cNvSpPr>
            <a:spLocks noGrp="1"/>
          </p:cNvSpPr>
          <p:nvPr>
            <p:ph type="pic" sz="quarter" idx="13"/>
          </p:nvPr>
        </p:nvSpPr>
        <p:spPr>
          <a:xfrm>
            <a:off x="6142971" y="2377441"/>
            <a:ext cx="2716867" cy="2039112"/>
          </a:xfrm>
          <a:noFill/>
        </p:spPr>
        <p:txBody>
          <a:bodyPr rtlCol="0">
            <a:normAutofit/>
          </a:bodyPr>
          <a:lstStyle>
            <a:lvl1pPr marL="0" indent="0">
              <a:buNone/>
              <a:defRPr>
                <a:solidFill>
                  <a:schemeClr val="bg1"/>
                </a:solidFill>
              </a:defRPr>
            </a:lvl1pPr>
          </a:lstStyle>
          <a:p>
            <a:pPr lvl="0"/>
            <a:r>
              <a:rPr lang="sv-SE" noProof="0" dirty="0"/>
              <a:t>Klicka på ikonen för att lägga till en bild</a:t>
            </a:r>
            <a:endParaRPr noProof="0" dirty="0"/>
          </a:p>
        </p:txBody>
      </p:sp>
      <p:sp>
        <p:nvSpPr>
          <p:cNvPr id="13" name="Picture Placeholder 12"/>
          <p:cNvSpPr>
            <a:spLocks noGrp="1"/>
          </p:cNvSpPr>
          <p:nvPr>
            <p:ph type="pic" sz="quarter" idx="14"/>
          </p:nvPr>
        </p:nvSpPr>
        <p:spPr>
          <a:xfrm>
            <a:off x="6142971" y="228599"/>
            <a:ext cx="2716868" cy="2039113"/>
          </a:xfrm>
          <a:noFill/>
        </p:spPr>
        <p:txBody>
          <a:bodyPr rtlCol="0">
            <a:normAutofit/>
          </a:bodyPr>
          <a:lstStyle>
            <a:lvl1pPr marL="0" indent="0">
              <a:buNone/>
              <a:defRPr>
                <a:solidFill>
                  <a:schemeClr val="bg1"/>
                </a:solidFill>
              </a:defRPr>
            </a:lvl1pPr>
          </a:lstStyle>
          <a:p>
            <a:pPr lvl="0"/>
            <a:r>
              <a:rPr lang="sv-SE" noProof="0" dirty="0"/>
              <a:t>Klicka på ikonen för att lägga till en bild</a:t>
            </a:r>
            <a:endParaRPr noProof="0" dirty="0"/>
          </a:p>
        </p:txBody>
      </p:sp>
    </p:spTree>
    <p:extLst>
      <p:ext uri="{BB962C8B-B14F-4D97-AF65-F5344CB8AC3E}">
        <p14:creationId xmlns:p14="http://schemas.microsoft.com/office/powerpoint/2010/main" val="3811171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4"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latin typeface="Berling Nova Text Pro"/>
            </a:endParaRPr>
          </a:p>
        </p:txBody>
      </p:sp>
      <p:sp>
        <p:nvSpPr>
          <p:cNvPr id="5" name="Rectangle 7"/>
          <p:cNvSpPr/>
          <p:nvPr/>
        </p:nvSpPr>
        <p:spPr>
          <a:xfrm>
            <a:off x="6802438" y="228600"/>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latin typeface="Berling Nova Text Pro"/>
            </a:endParaRPr>
          </a:p>
        </p:txBody>
      </p:sp>
      <p:sp>
        <p:nvSpPr>
          <p:cNvPr id="6" name="Rectangle 9"/>
          <p:cNvSpPr/>
          <p:nvPr/>
        </p:nvSpPr>
        <p:spPr>
          <a:xfrm>
            <a:off x="4624388" y="2378075"/>
            <a:ext cx="2057400" cy="2038350"/>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eaLnBrk="1" fontAlgn="auto" hangingPunct="1">
              <a:spcBef>
                <a:spcPts val="0"/>
              </a:spcBef>
              <a:spcAft>
                <a:spcPts val="0"/>
              </a:spcAft>
              <a:defRPr/>
            </a:pPr>
            <a:endParaRPr dirty="0">
              <a:latin typeface="Berling Nova Text Pro"/>
            </a:endParaRPr>
          </a:p>
        </p:txBody>
      </p:sp>
      <p:sp>
        <p:nvSpPr>
          <p:cNvPr id="7" name="Rectangle 10"/>
          <p:cNvSpPr/>
          <p:nvPr/>
        </p:nvSpPr>
        <p:spPr>
          <a:xfrm>
            <a:off x="462438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latin typeface="Berling Nova Text Pro"/>
            </a:endParaRPr>
          </a:p>
        </p:txBody>
      </p:sp>
      <p:sp>
        <p:nvSpPr>
          <p:cNvPr id="8" name="Rectangle 11"/>
          <p:cNvSpPr/>
          <p:nvPr/>
        </p:nvSpPr>
        <p:spPr>
          <a:xfrm>
            <a:off x="6802438" y="2378075"/>
            <a:ext cx="2057400" cy="2038350"/>
          </a:xfrm>
          <a:prstGeom prst="rect">
            <a:avLst/>
          </a:prstGeom>
          <a:solidFill>
            <a:schemeClr val="accent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dirty="0">
              <a:latin typeface="Berling Nova Text Pro"/>
            </a:endParaRPr>
          </a:p>
        </p:txBody>
      </p:sp>
      <p:sp>
        <p:nvSpPr>
          <p:cNvPr id="9" name="Rätvinklig triangel 8"/>
          <p:cNvSpPr/>
          <p:nvPr userDrawn="1"/>
        </p:nvSpPr>
        <p:spPr>
          <a:xfrm flipH="1">
            <a:off x="6143625" y="5432425"/>
            <a:ext cx="2998788" cy="14255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10" name="Slide Number Placeholder 5"/>
          <p:cNvSpPr txBox="1">
            <a:spLocks/>
          </p:cNvSpPr>
          <p:nvPr userDrawn="1"/>
        </p:nvSpPr>
        <p:spPr bwMode="auto">
          <a:xfrm>
            <a:off x="8574088" y="6326188"/>
            <a:ext cx="3746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468B68E4-65B4-4AB6-A47C-DCE4BD1D9C58}" type="slidenum">
              <a:rPr lang="sv-SE" altLang="sv-SE" sz="1100" smtClean="0">
                <a:solidFill>
                  <a:schemeClr val="bg2"/>
                </a:solidFill>
                <a:latin typeface="Calibri" panose="020F0502020204030204" pitchFamily="34" charset="0"/>
              </a:rPr>
              <a:pPr algn="r" eaLnBrk="1" hangingPunct="1">
                <a:defRPr/>
              </a:pPr>
              <a:t>‹#›</a:t>
            </a:fld>
            <a:endParaRPr lang="sv-SE" altLang="sv-SE" sz="1100">
              <a:solidFill>
                <a:schemeClr val="bg2"/>
              </a:solidFill>
              <a:latin typeface="Calibri" panose="020F0502020204030204" pitchFamily="34" charset="0"/>
            </a:endParaRPr>
          </a:p>
        </p:txBody>
      </p:sp>
      <p:sp>
        <p:nvSpPr>
          <p:cNvPr id="11" name="Footer Placeholder 4"/>
          <p:cNvSpPr txBox="1">
            <a:spLocks/>
          </p:cNvSpPr>
          <p:nvPr userDrawn="1"/>
        </p:nvSpPr>
        <p:spPr bwMode="auto">
          <a:xfrm>
            <a:off x="8174038" y="6326188"/>
            <a:ext cx="5492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r>
              <a:rPr lang="sv-SE" altLang="sv-SE" sz="1100">
                <a:solidFill>
                  <a:srgbClr val="FFFFFF"/>
                </a:solidFill>
                <a:latin typeface="Calibri" panose="020F0502020204030204" pitchFamily="34" charset="0"/>
              </a:rPr>
              <a:t>Saco</a:t>
            </a:r>
          </a:p>
        </p:txBody>
      </p:sp>
      <p:sp>
        <p:nvSpPr>
          <p:cNvPr id="2" name="Title 1"/>
          <p:cNvSpPr>
            <a:spLocks noGrp="1"/>
          </p:cNvSpPr>
          <p:nvPr>
            <p:ph type="ctrTitle"/>
          </p:nvPr>
        </p:nvSpPr>
        <p:spPr>
          <a:xfrm>
            <a:off x="4518025" y="4624668"/>
            <a:ext cx="4321175" cy="933450"/>
          </a:xfrm>
        </p:spPr>
        <p:txBody>
          <a:bodyPr>
            <a:normAutofit/>
          </a:bodyPr>
          <a:lstStyle>
            <a:lvl1pPr>
              <a:lnSpc>
                <a:spcPts val="3400"/>
              </a:lnSpc>
              <a:defRPr sz="3200"/>
            </a:lvl1pPr>
          </a:lstStyle>
          <a:p>
            <a:r>
              <a:rPr lang="sv-SE" dirty="0"/>
              <a:t>Klicka här för att ändra format</a:t>
            </a:r>
            <a:endParaRPr dirty="0"/>
          </a:p>
        </p:txBody>
      </p:sp>
      <p:sp>
        <p:nvSpPr>
          <p:cNvPr id="3" name="Subtitle 2"/>
          <p:cNvSpPr>
            <a:spLocks noGrp="1"/>
          </p:cNvSpPr>
          <p:nvPr>
            <p:ph type="subTitle" idx="1"/>
          </p:nvPr>
        </p:nvSpPr>
        <p:spPr>
          <a:xfrm>
            <a:off x="4518026" y="5562599"/>
            <a:ext cx="350577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endParaRPr dirty="0"/>
          </a:p>
        </p:txBody>
      </p:sp>
    </p:spTree>
    <p:extLst>
      <p:ext uri="{BB962C8B-B14F-4D97-AF65-F5344CB8AC3E}">
        <p14:creationId xmlns:p14="http://schemas.microsoft.com/office/powerpoint/2010/main" val="2729403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2_Rubrik och innehåll">
    <p:spTree>
      <p:nvGrpSpPr>
        <p:cNvPr id="1" name=""/>
        <p:cNvGrpSpPr/>
        <p:nvPr/>
      </p:nvGrpSpPr>
      <p:grpSpPr>
        <a:xfrm>
          <a:off x="0" y="0"/>
          <a:ext cx="0" cy="0"/>
          <a:chOff x="0" y="0"/>
          <a:chExt cx="0" cy="0"/>
        </a:xfrm>
      </p:grpSpPr>
      <p:pic>
        <p:nvPicPr>
          <p:cNvPr id="4" name="Bildobjekt 5" descr="cid:image001.jpg@01CDBE4C.7F03CD8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34225" y="188913"/>
            <a:ext cx="17573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9065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98475" y="484094"/>
            <a:ext cx="4073526" cy="1213454"/>
          </a:xfrm>
        </p:spPr>
        <p:txBody>
          <a:bodyPr/>
          <a:lstStyle>
            <a:lvl1pPr>
              <a:defRPr sz="3600" b="0"/>
            </a:lvl1pPr>
          </a:lstStyle>
          <a:p>
            <a:endParaRPr dirty="0"/>
          </a:p>
        </p:txBody>
      </p:sp>
      <p:sp>
        <p:nvSpPr>
          <p:cNvPr id="3" name="Content Placeholder 2"/>
          <p:cNvSpPr>
            <a:spLocks noGrp="1"/>
          </p:cNvSpPr>
          <p:nvPr>
            <p:ph idx="1"/>
          </p:nvPr>
        </p:nvSpPr>
        <p:spPr>
          <a:xfrm>
            <a:off x="498475" y="1983380"/>
            <a:ext cx="4073526" cy="4142783"/>
          </a:xfrm>
        </p:spPr>
        <p:txBody>
          <a:bodyPr>
            <a:normAutofit/>
          </a:bodyPr>
          <a:lstStyle>
            <a:lvl1pPr marL="0" indent="0">
              <a:buClr>
                <a:schemeClr val="accent1"/>
              </a:buClr>
              <a:buSzPct val="125000"/>
              <a:buFontTx/>
              <a:buNone/>
              <a:defRPr sz="1800">
                <a:solidFill>
                  <a:srgbClr val="000000"/>
                </a:solidFill>
              </a:defRPr>
            </a:lvl1pPr>
            <a:lvl2pPr>
              <a:buClr>
                <a:schemeClr val="tx1"/>
              </a:buClr>
              <a:buSzPct val="100000"/>
              <a:buFont typeface="Lucida Grande"/>
              <a:buChar char="–"/>
              <a:defRPr sz="1800">
                <a:solidFill>
                  <a:srgbClr val="000000"/>
                </a:solidFill>
              </a:defRPr>
            </a:lvl2pPr>
            <a:lvl3pPr>
              <a:buClr>
                <a:schemeClr val="accent1"/>
              </a:buClr>
              <a:buSzPct val="125000"/>
              <a:buFont typeface="Arial"/>
              <a:buChar char="•"/>
              <a:defRPr sz="1800">
                <a:solidFill>
                  <a:srgbClr val="000000"/>
                </a:solidFill>
              </a:defRPr>
            </a:lvl3pPr>
            <a:lvl4pPr>
              <a:buClr>
                <a:schemeClr val="accent1"/>
              </a:buClr>
              <a:buSzPct val="125000"/>
              <a:buFont typeface="Arial"/>
              <a:buChar char="•"/>
              <a:defRPr sz="1800">
                <a:solidFill>
                  <a:srgbClr val="000000"/>
                </a:solidFill>
              </a:defRPr>
            </a:lvl4pPr>
            <a:lvl5pPr>
              <a:buClr>
                <a:schemeClr val="accent1"/>
              </a:buClr>
              <a:buSzPct val="125000"/>
              <a:buFont typeface="Arial"/>
              <a:buChar char="•"/>
              <a:defRPr sz="1800">
                <a:solidFill>
                  <a:srgbClr val="000000"/>
                </a:solidFill>
              </a:defRPr>
            </a:lvl5pPr>
          </a:lstStyle>
          <a:p>
            <a:pPr lvl="0"/>
            <a:endParaRPr lang="sv-SE" dirty="0"/>
          </a:p>
        </p:txBody>
      </p:sp>
      <p:sp>
        <p:nvSpPr>
          <p:cNvPr id="16" name="Platshållare för bild 10"/>
          <p:cNvSpPr>
            <a:spLocks noGrp="1"/>
          </p:cNvSpPr>
          <p:nvPr>
            <p:ph type="pic" sz="quarter" idx="13"/>
          </p:nvPr>
        </p:nvSpPr>
        <p:spPr>
          <a:xfrm>
            <a:off x="4906792" y="219075"/>
            <a:ext cx="3957808" cy="6350000"/>
          </a:xfrm>
          <a:noFill/>
          <a:ln>
            <a:solidFill>
              <a:srgbClr val="FFFFFF"/>
            </a:solidFill>
          </a:ln>
        </p:spPr>
        <p:txBody>
          <a:bodyPr rtlCol="0">
            <a:normAutofit/>
          </a:bodyPr>
          <a:lstStyle>
            <a:lvl1pPr>
              <a:buNone/>
              <a:defRPr>
                <a:solidFill>
                  <a:srgbClr val="A4D5D0"/>
                </a:solidFill>
              </a:defRPr>
            </a:lvl1pPr>
          </a:lstStyle>
          <a:p>
            <a:pPr lvl="0"/>
            <a:endParaRPr lang="sv-SE" noProof="0" dirty="0"/>
          </a:p>
        </p:txBody>
      </p:sp>
    </p:spTree>
    <p:extLst>
      <p:ext uri="{BB962C8B-B14F-4D97-AF65-F5344CB8AC3E}">
        <p14:creationId xmlns:p14="http://schemas.microsoft.com/office/powerpoint/2010/main" val="570361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6" name="Title 1"/>
          <p:cNvSpPr>
            <a:spLocks noGrp="1"/>
          </p:cNvSpPr>
          <p:nvPr>
            <p:ph type="title"/>
          </p:nvPr>
        </p:nvSpPr>
        <p:spPr>
          <a:xfrm>
            <a:off x="4723131" y="484094"/>
            <a:ext cx="3922395" cy="1213454"/>
          </a:xfrm>
        </p:spPr>
        <p:txBody>
          <a:bodyPr/>
          <a:lstStyle>
            <a:lvl1pPr>
              <a:defRPr sz="3600" b="0"/>
            </a:lvl1pPr>
          </a:lstStyle>
          <a:p>
            <a:endParaRPr dirty="0"/>
          </a:p>
        </p:txBody>
      </p:sp>
      <p:sp>
        <p:nvSpPr>
          <p:cNvPr id="7" name="Content Placeholder 2"/>
          <p:cNvSpPr>
            <a:spLocks noGrp="1"/>
          </p:cNvSpPr>
          <p:nvPr>
            <p:ph idx="1"/>
          </p:nvPr>
        </p:nvSpPr>
        <p:spPr>
          <a:xfrm>
            <a:off x="4723131" y="1983380"/>
            <a:ext cx="3922395" cy="4142783"/>
          </a:xfrm>
        </p:spPr>
        <p:txBody>
          <a:bodyPr>
            <a:normAutofit/>
          </a:bodyPr>
          <a:lstStyle>
            <a:lvl1pPr marL="0" indent="0">
              <a:buClr>
                <a:schemeClr val="accent1"/>
              </a:buClr>
              <a:buSzPct val="125000"/>
              <a:buFontTx/>
              <a:buNone/>
              <a:defRPr sz="1800">
                <a:solidFill>
                  <a:srgbClr val="000000"/>
                </a:solidFill>
              </a:defRPr>
            </a:lvl1pPr>
            <a:lvl2pPr>
              <a:buClr>
                <a:schemeClr val="tx1"/>
              </a:buClr>
              <a:buSzPct val="100000"/>
              <a:buFont typeface="Lucida Grande"/>
              <a:buChar char="–"/>
              <a:defRPr sz="1800">
                <a:solidFill>
                  <a:srgbClr val="000000"/>
                </a:solidFill>
              </a:defRPr>
            </a:lvl2pPr>
            <a:lvl3pPr>
              <a:buClr>
                <a:schemeClr val="accent1"/>
              </a:buClr>
              <a:buSzPct val="125000"/>
              <a:buFont typeface="Arial"/>
              <a:buChar char="•"/>
              <a:defRPr sz="1800">
                <a:solidFill>
                  <a:srgbClr val="000000"/>
                </a:solidFill>
              </a:defRPr>
            </a:lvl3pPr>
            <a:lvl4pPr>
              <a:buClr>
                <a:schemeClr val="accent1"/>
              </a:buClr>
              <a:buSzPct val="125000"/>
              <a:buFont typeface="Arial"/>
              <a:buChar char="•"/>
              <a:defRPr sz="1800">
                <a:solidFill>
                  <a:srgbClr val="000000"/>
                </a:solidFill>
              </a:defRPr>
            </a:lvl4pPr>
            <a:lvl5pPr>
              <a:buClr>
                <a:schemeClr val="accent1"/>
              </a:buClr>
              <a:buSzPct val="125000"/>
              <a:buFont typeface="Arial"/>
              <a:buChar char="•"/>
              <a:defRPr sz="1800">
                <a:solidFill>
                  <a:srgbClr val="000000"/>
                </a:solidFill>
              </a:defRPr>
            </a:lvl5pPr>
          </a:lstStyle>
          <a:p>
            <a:pPr lvl="0"/>
            <a:endParaRPr lang="sv-SE" dirty="0"/>
          </a:p>
        </p:txBody>
      </p:sp>
      <p:sp>
        <p:nvSpPr>
          <p:cNvPr id="16" name="Platshållare för bild 10"/>
          <p:cNvSpPr>
            <a:spLocks noGrp="1"/>
          </p:cNvSpPr>
          <p:nvPr>
            <p:ph type="pic" sz="quarter" idx="13"/>
          </p:nvPr>
        </p:nvSpPr>
        <p:spPr>
          <a:xfrm>
            <a:off x="280988" y="219075"/>
            <a:ext cx="3957808" cy="6350000"/>
          </a:xfrm>
          <a:noFill/>
          <a:ln>
            <a:solidFill>
              <a:srgbClr val="FFFFFF"/>
            </a:solidFill>
          </a:ln>
        </p:spPr>
        <p:txBody>
          <a:bodyPr rtlCol="0">
            <a:normAutofit/>
          </a:bodyPr>
          <a:lstStyle>
            <a:lvl1pPr>
              <a:buNone/>
              <a:defRPr>
                <a:solidFill>
                  <a:srgbClr val="A4D5D0"/>
                </a:solidFill>
              </a:defRPr>
            </a:lvl1pPr>
          </a:lstStyle>
          <a:p>
            <a:pPr lvl="0"/>
            <a:endParaRPr lang="sv-SE" noProof="0" dirty="0"/>
          </a:p>
        </p:txBody>
      </p:sp>
    </p:spTree>
    <p:extLst>
      <p:ext uri="{BB962C8B-B14F-4D97-AF65-F5344CB8AC3E}">
        <p14:creationId xmlns:p14="http://schemas.microsoft.com/office/powerpoint/2010/main" val="3183508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70260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98475" y="484094"/>
            <a:ext cx="4073526" cy="1213454"/>
          </a:xfrm>
        </p:spPr>
        <p:txBody>
          <a:bodyPr/>
          <a:lstStyle>
            <a:lvl1pPr>
              <a:defRPr sz="3600" b="0"/>
            </a:lvl1pPr>
          </a:lstStyle>
          <a:p>
            <a:endParaRPr dirty="0"/>
          </a:p>
        </p:txBody>
      </p:sp>
      <p:sp>
        <p:nvSpPr>
          <p:cNvPr id="3" name="Content Placeholder 2"/>
          <p:cNvSpPr>
            <a:spLocks noGrp="1"/>
          </p:cNvSpPr>
          <p:nvPr>
            <p:ph idx="1"/>
          </p:nvPr>
        </p:nvSpPr>
        <p:spPr>
          <a:xfrm>
            <a:off x="498475" y="1983380"/>
            <a:ext cx="4073526" cy="4142783"/>
          </a:xfrm>
        </p:spPr>
        <p:txBody>
          <a:bodyPr>
            <a:normAutofit/>
          </a:bodyPr>
          <a:lstStyle>
            <a:lvl1pPr>
              <a:buClr>
                <a:schemeClr val="accent1"/>
              </a:buClr>
              <a:buSzPct val="125000"/>
              <a:buFont typeface="Arial"/>
              <a:buChar char="•"/>
              <a:defRPr sz="1800">
                <a:solidFill>
                  <a:srgbClr val="000000"/>
                </a:solidFill>
              </a:defRPr>
            </a:lvl1pPr>
            <a:lvl2pPr>
              <a:buClr>
                <a:schemeClr val="tx1"/>
              </a:buClr>
              <a:buSzPct val="100000"/>
              <a:buFont typeface="Lucida Grande"/>
              <a:buChar char="–"/>
              <a:defRPr sz="1800">
                <a:solidFill>
                  <a:srgbClr val="000000"/>
                </a:solidFill>
              </a:defRPr>
            </a:lvl2pPr>
            <a:lvl3pPr>
              <a:buClr>
                <a:schemeClr val="accent1"/>
              </a:buClr>
              <a:buSzPct val="125000"/>
              <a:buFont typeface="Arial"/>
              <a:buChar char="•"/>
              <a:defRPr sz="1800">
                <a:solidFill>
                  <a:srgbClr val="000000"/>
                </a:solidFill>
              </a:defRPr>
            </a:lvl3pPr>
            <a:lvl4pPr>
              <a:buClr>
                <a:schemeClr val="accent1"/>
              </a:buClr>
              <a:buSzPct val="125000"/>
              <a:buFont typeface="Arial"/>
              <a:buChar char="•"/>
              <a:defRPr sz="1800">
                <a:solidFill>
                  <a:srgbClr val="000000"/>
                </a:solidFill>
              </a:defRPr>
            </a:lvl4pPr>
            <a:lvl5pPr>
              <a:buClr>
                <a:schemeClr val="accent1"/>
              </a:buClr>
              <a:buSzPct val="125000"/>
              <a:buFont typeface="Arial"/>
              <a:buChar char="•"/>
              <a:defRPr sz="1800">
                <a:solidFill>
                  <a:srgbClr val="000000"/>
                </a:solidFill>
              </a:defRPr>
            </a:lvl5pPr>
          </a:lstStyle>
          <a:p>
            <a:pPr lvl="0"/>
            <a:endParaRPr lang="sv-SE" dirty="0"/>
          </a:p>
        </p:txBody>
      </p:sp>
      <p:sp>
        <p:nvSpPr>
          <p:cNvPr id="14" name="Platshållare för bild 10"/>
          <p:cNvSpPr>
            <a:spLocks noGrp="1"/>
          </p:cNvSpPr>
          <p:nvPr>
            <p:ph type="pic" sz="quarter" idx="13"/>
          </p:nvPr>
        </p:nvSpPr>
        <p:spPr>
          <a:xfrm>
            <a:off x="4906792" y="219075"/>
            <a:ext cx="3957808" cy="6350000"/>
          </a:xfrm>
          <a:noFill/>
          <a:ln>
            <a:solidFill>
              <a:srgbClr val="FFFFFF"/>
            </a:solidFill>
          </a:ln>
        </p:spPr>
        <p:txBody>
          <a:bodyPr rtlCol="0">
            <a:normAutofit/>
          </a:bodyPr>
          <a:lstStyle>
            <a:lvl1pPr>
              <a:buNone/>
              <a:defRPr>
                <a:solidFill>
                  <a:srgbClr val="A4D5D0"/>
                </a:solidFill>
              </a:defRPr>
            </a:lvl1pPr>
          </a:lstStyle>
          <a:p>
            <a:pPr lvl="0"/>
            <a:endParaRPr lang="sv-SE" noProof="0" dirty="0"/>
          </a:p>
        </p:txBody>
      </p:sp>
    </p:spTree>
    <p:extLst>
      <p:ext uri="{BB962C8B-B14F-4D97-AF65-F5344CB8AC3E}">
        <p14:creationId xmlns:p14="http://schemas.microsoft.com/office/powerpoint/2010/main" val="2810749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7" name="Content Placeholder 2"/>
          <p:cNvSpPr>
            <a:spLocks noGrp="1"/>
          </p:cNvSpPr>
          <p:nvPr>
            <p:ph idx="1"/>
          </p:nvPr>
        </p:nvSpPr>
        <p:spPr>
          <a:xfrm>
            <a:off x="4723131" y="1983380"/>
            <a:ext cx="3922395" cy="4142783"/>
          </a:xfrm>
        </p:spPr>
        <p:txBody>
          <a:bodyPr>
            <a:normAutofit/>
          </a:bodyPr>
          <a:lstStyle>
            <a:lvl1pPr>
              <a:buClr>
                <a:schemeClr val="accent1"/>
              </a:buClr>
              <a:buSzPct val="125000"/>
              <a:buFont typeface="Arial"/>
              <a:buChar char="•"/>
              <a:defRPr sz="1800">
                <a:solidFill>
                  <a:srgbClr val="000000"/>
                </a:solidFill>
              </a:defRPr>
            </a:lvl1pPr>
            <a:lvl2pPr>
              <a:buClr>
                <a:schemeClr val="tx1"/>
              </a:buClr>
              <a:buSzPct val="100000"/>
              <a:buFont typeface="Lucida Grande"/>
              <a:buChar char="–"/>
              <a:defRPr sz="1800">
                <a:solidFill>
                  <a:srgbClr val="000000"/>
                </a:solidFill>
              </a:defRPr>
            </a:lvl2pPr>
            <a:lvl3pPr>
              <a:buClr>
                <a:schemeClr val="accent1"/>
              </a:buClr>
              <a:buSzPct val="125000"/>
              <a:buFont typeface="Arial"/>
              <a:buChar char="•"/>
              <a:defRPr sz="1800">
                <a:solidFill>
                  <a:srgbClr val="000000"/>
                </a:solidFill>
              </a:defRPr>
            </a:lvl3pPr>
            <a:lvl4pPr>
              <a:buClr>
                <a:schemeClr val="accent1"/>
              </a:buClr>
              <a:buSzPct val="125000"/>
              <a:buFont typeface="Arial"/>
              <a:buChar char="•"/>
              <a:defRPr sz="1800">
                <a:solidFill>
                  <a:srgbClr val="000000"/>
                </a:solidFill>
              </a:defRPr>
            </a:lvl4pPr>
            <a:lvl5pPr>
              <a:buClr>
                <a:schemeClr val="accent1"/>
              </a:buClr>
              <a:buSzPct val="125000"/>
              <a:buFont typeface="Arial"/>
              <a:buChar char="•"/>
              <a:defRPr sz="1800">
                <a:solidFill>
                  <a:srgbClr val="000000"/>
                </a:solidFill>
              </a:defRPr>
            </a:lvl5pPr>
          </a:lstStyle>
          <a:p>
            <a:pPr lvl="0"/>
            <a:endParaRPr lang="sv-SE" dirty="0"/>
          </a:p>
        </p:txBody>
      </p:sp>
      <p:sp>
        <p:nvSpPr>
          <p:cNvPr id="6" name="Title 1"/>
          <p:cNvSpPr>
            <a:spLocks noGrp="1"/>
          </p:cNvSpPr>
          <p:nvPr>
            <p:ph type="title"/>
          </p:nvPr>
        </p:nvSpPr>
        <p:spPr>
          <a:xfrm>
            <a:off x="4723131" y="484094"/>
            <a:ext cx="3922395" cy="1213454"/>
          </a:xfrm>
        </p:spPr>
        <p:txBody>
          <a:bodyPr/>
          <a:lstStyle>
            <a:lvl1pPr>
              <a:defRPr sz="3600" b="0"/>
            </a:lvl1pPr>
          </a:lstStyle>
          <a:p>
            <a:endParaRPr dirty="0"/>
          </a:p>
        </p:txBody>
      </p:sp>
      <p:sp>
        <p:nvSpPr>
          <p:cNvPr id="16" name="Platshållare för bild 10"/>
          <p:cNvSpPr>
            <a:spLocks noGrp="1"/>
          </p:cNvSpPr>
          <p:nvPr>
            <p:ph type="pic" sz="quarter" idx="13"/>
          </p:nvPr>
        </p:nvSpPr>
        <p:spPr>
          <a:xfrm>
            <a:off x="280988" y="219075"/>
            <a:ext cx="3957808" cy="6350000"/>
          </a:xfrm>
          <a:noFill/>
          <a:ln>
            <a:solidFill>
              <a:srgbClr val="FFFFFF"/>
            </a:solidFill>
          </a:ln>
        </p:spPr>
        <p:txBody>
          <a:bodyPr rtlCol="0">
            <a:normAutofit/>
          </a:bodyPr>
          <a:lstStyle>
            <a:lvl1pPr>
              <a:buNone/>
              <a:defRPr>
                <a:solidFill>
                  <a:srgbClr val="A4D5D0"/>
                </a:solidFill>
              </a:defRPr>
            </a:lvl1pPr>
          </a:lstStyle>
          <a:p>
            <a:pPr lvl="0"/>
            <a:endParaRPr lang="sv-SE" noProof="0" dirty="0"/>
          </a:p>
        </p:txBody>
      </p:sp>
    </p:spTree>
    <p:extLst>
      <p:ext uri="{BB962C8B-B14F-4D97-AF65-F5344CB8AC3E}">
        <p14:creationId xmlns:p14="http://schemas.microsoft.com/office/powerpoint/2010/main" val="2793864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Tree>
    <p:extLst>
      <p:ext uri="{BB962C8B-B14F-4D97-AF65-F5344CB8AC3E}">
        <p14:creationId xmlns:p14="http://schemas.microsoft.com/office/powerpoint/2010/main" val="218504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
        <p:nvSpPr>
          <p:cNvPr id="3" name="Text Placeholder 2"/>
          <p:cNvSpPr>
            <a:spLocks noGrp="1"/>
          </p:cNvSpPr>
          <p:nvPr>
            <p:ph type="body" idx="1"/>
          </p:nvPr>
        </p:nvSpPr>
        <p:spPr>
          <a:xfrm>
            <a:off x="497541" y="2070847"/>
            <a:ext cx="3657600" cy="322729"/>
          </a:xfrm>
          <a:prstGeom prst="rect">
            <a:avLst/>
          </a:prstGeom>
          <a:solidFill>
            <a:srgbClr val="009BA4"/>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5" name="Text Placeholder 4"/>
          <p:cNvSpPr>
            <a:spLocks noGrp="1"/>
          </p:cNvSpPr>
          <p:nvPr>
            <p:ph type="body" sz="quarter" idx="3"/>
          </p:nvPr>
        </p:nvSpPr>
        <p:spPr>
          <a:xfrm>
            <a:off x="4399878" y="2070847"/>
            <a:ext cx="3657600" cy="322729"/>
          </a:xfrm>
          <a:prstGeom prst="rect">
            <a:avLst/>
          </a:prstGeom>
          <a:solidFill>
            <a:srgbClr val="009BA4"/>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Tree>
    <p:extLst>
      <p:ext uri="{BB962C8B-B14F-4D97-AF65-F5344CB8AC3E}">
        <p14:creationId xmlns:p14="http://schemas.microsoft.com/office/powerpoint/2010/main" val="2095443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innehållsdelar, över-/nederk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Tree>
    <p:extLst>
      <p:ext uri="{BB962C8B-B14F-4D97-AF65-F5344CB8AC3E}">
        <p14:creationId xmlns:p14="http://schemas.microsoft.com/office/powerpoint/2010/main" val="1982048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10" name="Rätvinklig triangel 9"/>
          <p:cNvSpPr/>
          <p:nvPr userDrawn="1"/>
        </p:nvSpPr>
        <p:spPr>
          <a:xfrm flipH="1">
            <a:off x="6143625" y="5432425"/>
            <a:ext cx="2998788" cy="14255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1029" name="Slide Number Placeholder 5"/>
          <p:cNvSpPr txBox="1">
            <a:spLocks/>
          </p:cNvSpPr>
          <p:nvPr userDrawn="1"/>
        </p:nvSpPr>
        <p:spPr bwMode="auto">
          <a:xfrm>
            <a:off x="8574088" y="6326188"/>
            <a:ext cx="3746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7F735ACB-73BF-4299-8322-FAD95F28B8A4}" type="slidenum">
              <a:rPr lang="sv-SE" altLang="sv-SE" sz="1100" smtClean="0">
                <a:solidFill>
                  <a:schemeClr val="bg2"/>
                </a:solidFill>
                <a:latin typeface="Calibri" panose="020F0502020204030204" pitchFamily="34" charset="0"/>
              </a:rPr>
              <a:pPr algn="r" eaLnBrk="1" hangingPunct="1">
                <a:defRPr/>
              </a:pPr>
              <a:t>‹#›</a:t>
            </a:fld>
            <a:endParaRPr lang="sv-SE" altLang="sv-SE" sz="1100">
              <a:solidFill>
                <a:schemeClr val="bg2"/>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145"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 id="2147484143" r:id="rId13"/>
    <p:sldLayoutId id="2147484146" r:id="rId14"/>
    <p:sldLayoutId id="2147484147" r:id="rId15"/>
    <p:sldLayoutId id="2147484148" r:id="rId16"/>
    <p:sldLayoutId id="2147484149" r:id="rId17"/>
  </p:sldLayoutIdLst>
  <p:hf sldNum="0" hdr="0" ftr="0"/>
  <p:txStyles>
    <p:titleStyle>
      <a:lvl1pPr algn="l" rtl="0" eaLnBrk="0" fontAlgn="base" hangingPunct="0">
        <a:lnSpc>
          <a:spcPts val="3800"/>
        </a:lnSpc>
        <a:spcBef>
          <a:spcPct val="0"/>
        </a:spcBef>
        <a:spcAft>
          <a:spcPct val="0"/>
        </a:spcAft>
        <a:defRPr sz="3600" kern="1200">
          <a:solidFill>
            <a:schemeClr val="accent1"/>
          </a:solidFill>
          <a:latin typeface="Calibri"/>
          <a:ea typeface="ＭＳ Ｐゴシック" charset="-128"/>
          <a:cs typeface="Calibri"/>
        </a:defRPr>
      </a:lvl1pPr>
      <a:lvl2pPr algn="l" rtl="0" eaLnBrk="0" fontAlgn="base" hangingPunct="0">
        <a:lnSpc>
          <a:spcPts val="3800"/>
        </a:lnSpc>
        <a:spcBef>
          <a:spcPct val="0"/>
        </a:spcBef>
        <a:spcAft>
          <a:spcPct val="0"/>
        </a:spcAft>
        <a:defRPr sz="3600">
          <a:solidFill>
            <a:schemeClr val="accent1"/>
          </a:solidFill>
          <a:latin typeface="Calibri" charset="0"/>
          <a:ea typeface="ＭＳ Ｐゴシック" charset="-128"/>
          <a:cs typeface="Calibri" charset="0"/>
        </a:defRPr>
      </a:lvl2pPr>
      <a:lvl3pPr algn="l" rtl="0" eaLnBrk="0" fontAlgn="base" hangingPunct="0">
        <a:lnSpc>
          <a:spcPts val="3800"/>
        </a:lnSpc>
        <a:spcBef>
          <a:spcPct val="0"/>
        </a:spcBef>
        <a:spcAft>
          <a:spcPct val="0"/>
        </a:spcAft>
        <a:defRPr sz="3600">
          <a:solidFill>
            <a:schemeClr val="accent1"/>
          </a:solidFill>
          <a:latin typeface="Calibri" charset="0"/>
          <a:ea typeface="ＭＳ Ｐゴシック" charset="-128"/>
          <a:cs typeface="Calibri" charset="0"/>
        </a:defRPr>
      </a:lvl3pPr>
      <a:lvl4pPr algn="l" rtl="0" eaLnBrk="0" fontAlgn="base" hangingPunct="0">
        <a:lnSpc>
          <a:spcPts val="3800"/>
        </a:lnSpc>
        <a:spcBef>
          <a:spcPct val="0"/>
        </a:spcBef>
        <a:spcAft>
          <a:spcPct val="0"/>
        </a:spcAft>
        <a:defRPr sz="3600">
          <a:solidFill>
            <a:schemeClr val="accent1"/>
          </a:solidFill>
          <a:latin typeface="Calibri" charset="0"/>
          <a:ea typeface="ＭＳ Ｐゴシック" charset="-128"/>
          <a:cs typeface="Calibri" charset="0"/>
        </a:defRPr>
      </a:lvl4pPr>
      <a:lvl5pPr algn="l" rtl="0" eaLnBrk="0" fontAlgn="base" hangingPunct="0">
        <a:lnSpc>
          <a:spcPts val="3800"/>
        </a:lnSpc>
        <a:spcBef>
          <a:spcPct val="0"/>
        </a:spcBef>
        <a:spcAft>
          <a:spcPct val="0"/>
        </a:spcAft>
        <a:defRPr sz="3600">
          <a:solidFill>
            <a:schemeClr val="accent1"/>
          </a:solidFill>
          <a:latin typeface="Calibri" charset="0"/>
          <a:ea typeface="ＭＳ Ｐゴシック" charset="-128"/>
          <a:cs typeface="Calibri" charset="0"/>
        </a:defRPr>
      </a:lvl5pPr>
      <a:lvl6pPr marL="457200" algn="l" rtl="0" fontAlgn="base">
        <a:lnSpc>
          <a:spcPts val="3800"/>
        </a:lnSpc>
        <a:spcBef>
          <a:spcPct val="0"/>
        </a:spcBef>
        <a:spcAft>
          <a:spcPct val="0"/>
        </a:spcAft>
        <a:defRPr sz="3600">
          <a:solidFill>
            <a:schemeClr val="accent1"/>
          </a:solidFill>
          <a:latin typeface="Calibri" charset="0"/>
          <a:ea typeface="ＭＳ Ｐゴシック" charset="-128"/>
        </a:defRPr>
      </a:lvl6pPr>
      <a:lvl7pPr marL="914400" algn="l" rtl="0" fontAlgn="base">
        <a:lnSpc>
          <a:spcPts val="3800"/>
        </a:lnSpc>
        <a:spcBef>
          <a:spcPct val="0"/>
        </a:spcBef>
        <a:spcAft>
          <a:spcPct val="0"/>
        </a:spcAft>
        <a:defRPr sz="3600">
          <a:solidFill>
            <a:schemeClr val="accent1"/>
          </a:solidFill>
          <a:latin typeface="Calibri" charset="0"/>
          <a:ea typeface="ＭＳ Ｐゴシック" charset="-128"/>
        </a:defRPr>
      </a:lvl7pPr>
      <a:lvl8pPr marL="1371600" algn="l" rtl="0" fontAlgn="base">
        <a:lnSpc>
          <a:spcPts val="3800"/>
        </a:lnSpc>
        <a:spcBef>
          <a:spcPct val="0"/>
        </a:spcBef>
        <a:spcAft>
          <a:spcPct val="0"/>
        </a:spcAft>
        <a:defRPr sz="3600">
          <a:solidFill>
            <a:schemeClr val="accent1"/>
          </a:solidFill>
          <a:latin typeface="Calibri" charset="0"/>
          <a:ea typeface="ＭＳ Ｐゴシック" charset="-128"/>
        </a:defRPr>
      </a:lvl8pPr>
      <a:lvl9pPr marL="1828800" algn="l" rtl="0" fontAlgn="base">
        <a:lnSpc>
          <a:spcPts val="3800"/>
        </a:lnSpc>
        <a:spcBef>
          <a:spcPct val="0"/>
        </a:spcBef>
        <a:spcAft>
          <a:spcPct val="0"/>
        </a:spcAft>
        <a:defRPr sz="3600">
          <a:solidFill>
            <a:schemeClr val="accent1"/>
          </a:solidFill>
          <a:latin typeface="Calibri" charset="0"/>
          <a:ea typeface="ＭＳ Ｐゴシック" charset="-128"/>
        </a:defRPr>
      </a:lvl9pPr>
    </p:titleStyle>
    <p:bodyStyle>
      <a:lvl1pPr marL="228600" indent="-228600" algn="l" rtl="0" eaLnBrk="0" fontAlgn="base" hangingPunct="0">
        <a:spcBef>
          <a:spcPts val="2000"/>
        </a:spcBef>
        <a:spcAft>
          <a:spcPct val="0"/>
        </a:spcAft>
        <a:buClr>
          <a:schemeClr val="accent1"/>
        </a:buClr>
        <a:buSzPct val="125000"/>
        <a:buFont typeface="Arial" panose="020B0604020202020204" pitchFamily="34" charset="0"/>
        <a:buChar char="•"/>
        <a:defRPr sz="2000" kern="1200">
          <a:solidFill>
            <a:schemeClr val="tx1"/>
          </a:solidFill>
          <a:latin typeface="Calibri"/>
          <a:ea typeface="ＭＳ Ｐゴシック" charset="-128"/>
          <a:cs typeface="Calibri"/>
        </a:defRPr>
      </a:lvl1pPr>
      <a:lvl2pPr marL="457200" indent="-228600" algn="l" rtl="0" eaLnBrk="0" fontAlgn="base" hangingPunct="0">
        <a:spcBef>
          <a:spcPts val="600"/>
        </a:spcBef>
        <a:spcAft>
          <a:spcPct val="0"/>
        </a:spcAft>
        <a:buClr>
          <a:schemeClr val="accent1"/>
        </a:buClr>
        <a:buSzPct val="125000"/>
        <a:buFont typeface="Arial" panose="020B0604020202020204" pitchFamily="34" charset="0"/>
        <a:buChar char="•"/>
        <a:defRPr kern="1200">
          <a:solidFill>
            <a:schemeClr val="tx1"/>
          </a:solidFill>
          <a:latin typeface="Calibri"/>
          <a:ea typeface="ＭＳ Ｐゴシック" charset="-128"/>
          <a:cs typeface="Calibri"/>
        </a:defRPr>
      </a:lvl2pPr>
      <a:lvl3pPr marL="685800" indent="-228600" algn="l" rtl="0" eaLnBrk="0" fontAlgn="base" hangingPunct="0">
        <a:spcBef>
          <a:spcPts val="600"/>
        </a:spcBef>
        <a:spcAft>
          <a:spcPct val="0"/>
        </a:spcAft>
        <a:buClr>
          <a:schemeClr val="accent1"/>
        </a:buClr>
        <a:buSzPct val="125000"/>
        <a:buFont typeface="Arial" panose="020B0604020202020204" pitchFamily="34" charset="0"/>
        <a:buChar char="•"/>
        <a:defRPr kern="1200">
          <a:solidFill>
            <a:schemeClr val="tx1"/>
          </a:solidFill>
          <a:latin typeface="Calibri"/>
          <a:ea typeface="ＭＳ Ｐゴシック" charset="-128"/>
          <a:cs typeface="Calibri"/>
        </a:defRPr>
      </a:lvl3pPr>
      <a:lvl4pPr marL="914400" indent="-228600" algn="l" rtl="0" eaLnBrk="0" fontAlgn="base" hangingPunct="0">
        <a:spcBef>
          <a:spcPts val="600"/>
        </a:spcBef>
        <a:spcAft>
          <a:spcPct val="0"/>
        </a:spcAft>
        <a:buClr>
          <a:schemeClr val="accent1"/>
        </a:buClr>
        <a:buSzPct val="125000"/>
        <a:buFont typeface="Arial" panose="020B0604020202020204" pitchFamily="34" charset="0"/>
        <a:buChar char="•"/>
        <a:defRPr kern="1200">
          <a:solidFill>
            <a:schemeClr val="tx1"/>
          </a:solidFill>
          <a:latin typeface="Calibri"/>
          <a:ea typeface="ＭＳ Ｐゴシック" charset="-128"/>
          <a:cs typeface="Calibri"/>
        </a:defRPr>
      </a:lvl4pPr>
      <a:lvl5pPr marL="1143000" indent="-228600" algn="l" rtl="0" eaLnBrk="0" fontAlgn="base" hangingPunct="0">
        <a:spcBef>
          <a:spcPts val="600"/>
        </a:spcBef>
        <a:spcAft>
          <a:spcPct val="0"/>
        </a:spcAft>
        <a:buClr>
          <a:schemeClr val="accent1"/>
        </a:buClr>
        <a:buSzPct val="125000"/>
        <a:buFont typeface="Arial" panose="020B0604020202020204" pitchFamily="34" charset="0"/>
        <a:buChar char="•"/>
        <a:defRPr kern="1200">
          <a:solidFill>
            <a:schemeClr val="tx1"/>
          </a:solidFill>
          <a:latin typeface="Calibri"/>
          <a:ea typeface="ＭＳ Ｐゴシック"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ubrik 40"/>
          <p:cNvSpPr>
            <a:spLocks noGrp="1"/>
          </p:cNvSpPr>
          <p:nvPr>
            <p:ph type="title"/>
          </p:nvPr>
        </p:nvSpPr>
        <p:spPr>
          <a:xfrm>
            <a:off x="0" y="4502150"/>
            <a:ext cx="9333781" cy="1643063"/>
          </a:xfrm>
          <a:solidFill>
            <a:schemeClr val="bg1">
              <a:alpha val="50195"/>
            </a:schemeClr>
          </a:solidFill>
        </p:spPr>
        <p:txBody>
          <a:bodyPr>
            <a:noAutofit/>
          </a:bodyPr>
          <a:lstStyle/>
          <a:p>
            <a:pPr algn="ctr" eaLnBrk="1" hangingPunct="1">
              <a:defRPr/>
            </a:pPr>
            <a:br>
              <a:rPr lang="sv-SE" sz="2800" dirty="0">
                <a:latin typeface="Calibri" charset="0"/>
                <a:cs typeface="Calibri" charset="0"/>
              </a:rPr>
            </a:br>
            <a:endParaRPr lang="sv-SE" sz="2800" dirty="0">
              <a:latin typeface="Calibri" charset="0"/>
              <a:cs typeface="Calibri" charset="0"/>
            </a:endParaRPr>
          </a:p>
        </p:txBody>
      </p:sp>
      <p:sp>
        <p:nvSpPr>
          <p:cNvPr id="14" name="Rätvinklig triangel 13"/>
          <p:cNvSpPr/>
          <p:nvPr/>
        </p:nvSpPr>
        <p:spPr>
          <a:xfrm flipH="1">
            <a:off x="6143625" y="5432425"/>
            <a:ext cx="2998788" cy="14255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9221" name="Slide Number Placeholder 5"/>
          <p:cNvSpPr txBox="1">
            <a:spLocks/>
          </p:cNvSpPr>
          <p:nvPr/>
        </p:nvSpPr>
        <p:spPr bwMode="auto">
          <a:xfrm>
            <a:off x="8574088" y="6326188"/>
            <a:ext cx="3746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ECC708ED-1C6A-4ADB-A289-B4FDB2E1787A}" type="slidenum">
              <a:rPr lang="sv-SE" altLang="sv-SE" sz="1100">
                <a:solidFill>
                  <a:schemeClr val="bg2"/>
                </a:solidFill>
                <a:latin typeface="Calibri" panose="020F0502020204030204" pitchFamily="34" charset="0"/>
              </a:rPr>
              <a:pPr algn="r" eaLnBrk="1" hangingPunct="1"/>
              <a:t>1</a:t>
            </a:fld>
            <a:endParaRPr lang="sv-SE" altLang="sv-SE" sz="1100">
              <a:solidFill>
                <a:schemeClr val="bg2"/>
              </a:solidFill>
              <a:latin typeface="Calibri" panose="020F0502020204030204" pitchFamily="34" charset="0"/>
            </a:endParaRPr>
          </a:p>
        </p:txBody>
      </p:sp>
      <p:pic>
        <p:nvPicPr>
          <p:cNvPr id="7" name="Bildobjekt 6" descr="En bild som visar text, Teckensnitt, skärmbild, aqua&#10;&#10;Automatiskt genererad beskrivning">
            <a:extLst>
              <a:ext uri="{FF2B5EF4-FFF2-40B4-BE49-F238E27FC236}">
                <a16:creationId xmlns:a16="http://schemas.microsoft.com/office/drawing/2014/main" id="{AD2EDD34-7710-B020-DBC6-92865D69CCA1}"/>
              </a:ext>
            </a:extLst>
          </p:cNvPr>
          <p:cNvPicPr>
            <a:picLocks noChangeAspect="1"/>
          </p:cNvPicPr>
          <p:nvPr/>
        </p:nvPicPr>
        <p:blipFill>
          <a:blip r:embed="rId3"/>
          <a:stretch>
            <a:fillRect/>
          </a:stretch>
        </p:blipFill>
        <p:spPr>
          <a:xfrm>
            <a:off x="973101" y="919463"/>
            <a:ext cx="7387577" cy="1644730"/>
          </a:xfrm>
          <a:prstGeom prst="rect">
            <a:avLst/>
          </a:prstGeom>
        </p:spPr>
      </p:pic>
      <p:sp>
        <p:nvSpPr>
          <p:cNvPr id="11" name="textruta 10">
            <a:extLst>
              <a:ext uri="{FF2B5EF4-FFF2-40B4-BE49-F238E27FC236}">
                <a16:creationId xmlns:a16="http://schemas.microsoft.com/office/drawing/2014/main" id="{2722FB1B-D511-4F2F-3992-4B00B44BF878}"/>
              </a:ext>
            </a:extLst>
          </p:cNvPr>
          <p:cNvSpPr txBox="1"/>
          <p:nvPr/>
        </p:nvSpPr>
        <p:spPr bwMode="auto">
          <a:xfrm>
            <a:off x="973101" y="2719310"/>
            <a:ext cx="7387577" cy="2616101"/>
          </a:xfrm>
          <a:prstGeom prst="rect">
            <a:avLst/>
          </a:prstGeom>
          <a:noFill/>
          <a:ln w="9525">
            <a:noFill/>
            <a:miter lim="800000"/>
            <a:headEnd/>
            <a:tailEnd/>
          </a:ln>
        </p:spPr>
        <p:txBody>
          <a:bodyPr wrap="square">
            <a:spAutoFit/>
          </a:bodyPr>
          <a:lstStyle/>
          <a:p>
            <a:pPr algn="l"/>
            <a:r>
              <a:rPr lang="sv-SE" b="1" i="0" dirty="0">
                <a:solidFill>
                  <a:srgbClr val="212424"/>
                </a:solidFill>
                <a:effectLst/>
                <a:latin typeface="proxima-nova"/>
              </a:rPr>
              <a:t>Vi arbetar främst med att:</a:t>
            </a:r>
          </a:p>
          <a:p>
            <a:pPr marL="285750" indent="-285750" algn="l">
              <a:spcAft>
                <a:spcPts val="1200"/>
              </a:spcAft>
              <a:buFont typeface="Arial" panose="020B0604020202020204" pitchFamily="34" charset="0"/>
              <a:buChar char="•"/>
            </a:pPr>
            <a:r>
              <a:rPr lang="sv-SE" b="0" i="0" dirty="0">
                <a:solidFill>
                  <a:srgbClr val="212424"/>
                </a:solidFill>
                <a:effectLst/>
                <a:latin typeface="proxima-nova"/>
              </a:rPr>
              <a:t>träffa centrala och lokala kollektivavtal om löner och anställningsvillkor för medlemmarna inom handel- och tjänsteområdet.</a:t>
            </a:r>
          </a:p>
          <a:p>
            <a:pPr marL="285750" indent="-285750" algn="l">
              <a:spcAft>
                <a:spcPts val="1200"/>
              </a:spcAft>
              <a:buFont typeface="Arial" panose="020B0604020202020204" pitchFamily="34" charset="0"/>
              <a:buChar char="•"/>
            </a:pPr>
            <a:r>
              <a:rPr lang="sv-SE" b="0" i="0" dirty="0">
                <a:solidFill>
                  <a:srgbClr val="212424"/>
                </a:solidFill>
                <a:effectLst/>
                <a:latin typeface="proxima-nova"/>
              </a:rPr>
              <a:t>företräda förbunden och dess medlemmar i förhållande till arbetsgivarorganisationer respektive arbetsgivare.</a:t>
            </a:r>
          </a:p>
          <a:p>
            <a:pPr marL="285750" indent="-285750" algn="l">
              <a:spcAft>
                <a:spcPts val="1200"/>
              </a:spcAft>
              <a:buFont typeface="Arial" panose="020B0604020202020204" pitchFamily="34" charset="0"/>
              <a:buChar char="•"/>
            </a:pPr>
            <a:r>
              <a:rPr lang="sv-SE" b="0" i="0" dirty="0">
                <a:solidFill>
                  <a:srgbClr val="212424"/>
                </a:solidFill>
                <a:effectLst/>
                <a:latin typeface="proxima-nova"/>
              </a:rPr>
              <a:t>stödja och utveckla arbetet i Akademikerföreningar som är Sacoförbundens lokala föreningar på företag och organisationer, som har de kollektivavtal där vi är part.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ubrik 1"/>
          <p:cNvSpPr>
            <a:spLocks noGrp="1"/>
          </p:cNvSpPr>
          <p:nvPr>
            <p:ph type="title"/>
          </p:nvPr>
        </p:nvSpPr>
        <p:spPr>
          <a:xfrm>
            <a:off x="2950233" y="484188"/>
            <a:ext cx="5104741" cy="1116012"/>
          </a:xfrm>
        </p:spPr>
        <p:txBody>
          <a:bodyPr/>
          <a:lstStyle/>
          <a:p>
            <a:br>
              <a:rPr lang="sv-SE" altLang="sv-SE" sz="2800" b="1" dirty="0">
                <a:latin typeface="Calibri" panose="020F0502020204030204" pitchFamily="34" charset="0"/>
                <a:ea typeface="ＭＳ Ｐゴシック" panose="020B0600070205080204" pitchFamily="34" charset="-128"/>
                <a:cs typeface="Calibri" panose="020F0502020204030204" pitchFamily="34" charset="0"/>
              </a:rPr>
            </a:br>
            <a:r>
              <a:rPr lang="sv-SE" altLang="sv-SE" b="1" dirty="0" err="1">
                <a:latin typeface="Calibri" panose="020F0502020204030204" pitchFamily="34" charset="0"/>
                <a:ea typeface="ＭＳ Ｐゴシック" panose="020B0600070205080204" pitchFamily="34" charset="-128"/>
                <a:cs typeface="Calibri" panose="020F0502020204030204" pitchFamily="34" charset="0"/>
              </a:rPr>
              <a:t>Xxx</a:t>
            </a:r>
            <a:br>
              <a:rPr lang="sv-SE" altLang="sv-SE" sz="4000" b="1" dirty="0">
                <a:latin typeface="Calibri" panose="020F0502020204030204" pitchFamily="34" charset="0"/>
                <a:ea typeface="ＭＳ Ｐゴシック" panose="020B0600070205080204" pitchFamily="34" charset="-128"/>
                <a:cs typeface="Calibri" panose="020F0502020204030204" pitchFamily="34" charset="0"/>
              </a:rPr>
            </a:br>
            <a:endParaRPr lang="sv-SE" altLang="sv-SE" sz="4000"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 name="Platshållare för innehåll 2"/>
          <p:cNvSpPr>
            <a:spLocks noGrp="1"/>
          </p:cNvSpPr>
          <p:nvPr>
            <p:ph idx="1"/>
          </p:nvPr>
        </p:nvSpPr>
        <p:spPr>
          <a:xfrm>
            <a:off x="3201271" y="1981200"/>
            <a:ext cx="4853703" cy="4144963"/>
          </a:xfrm>
        </p:spPr>
        <p:txBody>
          <a:bodyPr/>
          <a:lstStyle/>
          <a:p>
            <a:pPr marL="0" indent="0">
              <a:buFont typeface="Wingdings" pitchFamily="2" charset="2"/>
              <a:buNone/>
              <a:defRPr/>
            </a:pPr>
            <a:r>
              <a:rPr lang="sv-SE" dirty="0"/>
              <a:t>xxx</a:t>
            </a:r>
          </a:p>
          <a:p>
            <a:pPr marL="0" indent="0">
              <a:buFont typeface="Wingdings" pitchFamily="2" charset="2"/>
              <a:buNone/>
              <a:defRPr/>
            </a:pPr>
            <a:endParaRPr lang="sv-SE" dirty="0"/>
          </a:p>
          <a:p>
            <a:pPr>
              <a:buFont typeface="Arial" charset="0"/>
              <a:buChar char="•"/>
              <a:defRPr/>
            </a:pPr>
            <a:endParaRPr lang="sv-SE" dirty="0"/>
          </a:p>
        </p:txBody>
      </p:sp>
      <p:pic>
        <p:nvPicPr>
          <p:cNvPr id="4" name="Platshållare för bild 11" descr="0016552r PPT.jpg"/>
          <p:cNvPicPr>
            <a:picLocks noChangeAspect="1"/>
          </p:cNvPicPr>
          <p:nvPr/>
        </p:nvPicPr>
        <p:blipFill>
          <a:blip r:embed="rId2">
            <a:extLst>
              <a:ext uri="{28A0092B-C50C-407E-A947-70E740481C1C}">
                <a14:useLocalDpi xmlns:a14="http://schemas.microsoft.com/office/drawing/2010/main" val="0"/>
              </a:ext>
            </a:extLst>
          </a:blip>
          <a:srcRect t="249" b="-665"/>
          <a:stretch>
            <a:fillRect/>
          </a:stretch>
        </p:blipFill>
        <p:spPr bwMode="auto">
          <a:xfrm>
            <a:off x="207035" y="2566359"/>
            <a:ext cx="2994236" cy="394711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4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ubrik 1"/>
          <p:cNvSpPr>
            <a:spLocks noGrp="1"/>
          </p:cNvSpPr>
          <p:nvPr>
            <p:ph type="title"/>
          </p:nvPr>
        </p:nvSpPr>
        <p:spPr>
          <a:xfrm>
            <a:off x="694945" y="484188"/>
            <a:ext cx="7360030" cy="1148670"/>
          </a:xfrm>
        </p:spPr>
        <p:txBody>
          <a:bodyPr/>
          <a:lstStyle/>
          <a:p>
            <a:r>
              <a:rPr lang="sv-SE" altLang="sv-SE" sz="2400" b="1" dirty="0">
                <a:latin typeface="Calibri" panose="020F0502020204030204" pitchFamily="34" charset="0"/>
                <a:ea typeface="ＭＳ Ｐゴシック" panose="020B0600070205080204" pitchFamily="34" charset="-128"/>
                <a:cs typeface="Calibri" panose="020F0502020204030204" pitchFamily="34" charset="0"/>
              </a:rPr>
              <a:t>Akademikerförbunden inom Handel och Tjänster</a:t>
            </a:r>
            <a:br>
              <a:rPr lang="sv-SE" altLang="sv-SE" sz="2800" b="1" dirty="0">
                <a:latin typeface="Calibri" panose="020F0502020204030204" pitchFamily="34" charset="0"/>
                <a:ea typeface="ＭＳ Ｐゴシック" panose="020B0600070205080204" pitchFamily="34" charset="-128"/>
                <a:cs typeface="Calibri" panose="020F0502020204030204" pitchFamily="34" charset="0"/>
              </a:rPr>
            </a:br>
            <a:endParaRPr lang="sv-SE" altLang="sv-SE" sz="2800"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9" name="Textruta 4"/>
          <p:cNvSpPr txBox="1">
            <a:spLocks noChangeArrowheads="1"/>
          </p:cNvSpPr>
          <p:nvPr/>
        </p:nvSpPr>
        <p:spPr bwMode="auto">
          <a:xfrm>
            <a:off x="381000" y="5290454"/>
            <a:ext cx="8104632" cy="95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sv-SE" sz="1400" u="sng" dirty="0">
                <a:ea typeface="Times New Roman" panose="02020603050405020304" pitchFamily="18" charset="0"/>
                <a:cs typeface="Arial" panose="020B0604020202020204" pitchFamily="34" charset="0"/>
              </a:rPr>
              <a:t>Består av förbunden: </a:t>
            </a:r>
            <a:br>
              <a:rPr lang="sv-SE" sz="1400" dirty="0">
                <a:ea typeface="Times New Roman" panose="02020603050405020304" pitchFamily="18" charset="0"/>
                <a:cs typeface="Arial" panose="020B0604020202020204" pitchFamily="34" charset="0"/>
              </a:rPr>
            </a:br>
            <a:r>
              <a:rPr lang="sv-SE" sz="1400" dirty="0">
                <a:ea typeface="Times New Roman" panose="02020603050405020304" pitchFamily="18" charset="0"/>
                <a:cs typeface="Arial" panose="020B0604020202020204" pitchFamily="34" charset="0"/>
              </a:rPr>
              <a:t>Akademikerförbundet SSR, Akavia, DIK, Fysioterapeuterna, Naturvetarna, SRAT, Sveriges Arbetsterapeuter, Sveriges Farmaceuter, Sveriges Ingenjörer, Sveriges Psykologförbund, Sveriges Skolledare, Sveriges universitetslärare och forskare, och Sveriges Veterinärförbund.</a:t>
            </a:r>
          </a:p>
        </p:txBody>
      </p:sp>
      <p:pic>
        <p:nvPicPr>
          <p:cNvPr id="3" name="Bildobjekt 2" descr="En bild som visar text, skärmbild, Teckensnitt, logotyp&#10;&#10;Automatiskt genererad beskrivning">
            <a:extLst>
              <a:ext uri="{FF2B5EF4-FFF2-40B4-BE49-F238E27FC236}">
                <a16:creationId xmlns:a16="http://schemas.microsoft.com/office/drawing/2014/main" id="{C4265BA7-BFC3-A0D8-81D0-69E3F5D7FE53}"/>
              </a:ext>
            </a:extLst>
          </p:cNvPr>
          <p:cNvPicPr>
            <a:picLocks noChangeAspect="1"/>
          </p:cNvPicPr>
          <p:nvPr/>
        </p:nvPicPr>
        <p:blipFill>
          <a:blip r:embed="rId2"/>
          <a:stretch>
            <a:fillRect/>
          </a:stretch>
        </p:blipFill>
        <p:spPr>
          <a:xfrm>
            <a:off x="527661" y="1053305"/>
            <a:ext cx="7527314" cy="4214411"/>
          </a:xfrm>
          <a:prstGeom prst="rect">
            <a:avLst/>
          </a:prstGeom>
        </p:spPr>
      </p:pic>
    </p:spTree>
    <p:extLst>
      <p:ext uri="{BB962C8B-B14F-4D97-AF65-F5344CB8AC3E}">
        <p14:creationId xmlns:p14="http://schemas.microsoft.com/office/powerpoint/2010/main" val="1311545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ubrik 1"/>
          <p:cNvSpPr>
            <a:spLocks noGrp="1"/>
          </p:cNvSpPr>
          <p:nvPr>
            <p:ph type="title"/>
          </p:nvPr>
        </p:nvSpPr>
        <p:spPr>
          <a:xfrm>
            <a:off x="498475" y="484188"/>
            <a:ext cx="7556500" cy="1116012"/>
          </a:xfrm>
        </p:spPr>
        <p:txBody>
          <a:bodyPr wrap="square" anchor="t">
            <a:normAutofit/>
          </a:bodyPr>
          <a:lstStyle/>
          <a:p>
            <a:r>
              <a:rPr lang="sv-SE" altLang="sv-SE" b="1"/>
              <a:t>Våra kollektivavtal</a:t>
            </a:r>
            <a:endParaRPr lang="sv-SE" altLang="sv-SE"/>
          </a:p>
        </p:txBody>
      </p:sp>
      <p:pic>
        <p:nvPicPr>
          <p:cNvPr id="4" name="Bildobjekt 3" descr="En bild som visar text, skärmbild, design&#10;&#10;Automatiskt genererad beskrivning">
            <a:extLst>
              <a:ext uri="{FF2B5EF4-FFF2-40B4-BE49-F238E27FC236}">
                <a16:creationId xmlns:a16="http://schemas.microsoft.com/office/drawing/2014/main" id="{98D4EFA1-6A4D-4CE1-AEC9-2F26E542AFDE}"/>
              </a:ext>
            </a:extLst>
          </p:cNvPr>
          <p:cNvPicPr>
            <a:picLocks noChangeAspect="1"/>
          </p:cNvPicPr>
          <p:nvPr/>
        </p:nvPicPr>
        <p:blipFill>
          <a:blip r:embed="rId2"/>
          <a:stretch>
            <a:fillRect/>
          </a:stretch>
        </p:blipFill>
        <p:spPr>
          <a:xfrm>
            <a:off x="429515" y="1393370"/>
            <a:ext cx="7723885" cy="4286757"/>
          </a:xfrm>
          <a:prstGeom prst="rect">
            <a:avLst/>
          </a:prstGeom>
          <a:noFill/>
        </p:spPr>
      </p:pic>
    </p:spTree>
    <p:extLst>
      <p:ext uri="{BB962C8B-B14F-4D97-AF65-F5344CB8AC3E}">
        <p14:creationId xmlns:p14="http://schemas.microsoft.com/office/powerpoint/2010/main" val="3361894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ubrik 1"/>
          <p:cNvSpPr>
            <a:spLocks noGrp="1"/>
          </p:cNvSpPr>
          <p:nvPr>
            <p:ph type="title"/>
          </p:nvPr>
        </p:nvSpPr>
        <p:spPr>
          <a:xfrm>
            <a:off x="498475" y="484188"/>
            <a:ext cx="7556500" cy="722023"/>
          </a:xfrm>
        </p:spPr>
        <p:txBody>
          <a:bodyPr/>
          <a:lstStyle/>
          <a:p>
            <a:r>
              <a:rPr lang="sv-SE" altLang="sv-SE" b="1" dirty="0">
                <a:latin typeface="Calibri" panose="020F0502020204030204" pitchFamily="34" charset="0"/>
                <a:ea typeface="ＭＳ Ｐゴシック" panose="020B0600070205080204" pitchFamily="34" charset="-128"/>
                <a:cs typeface="Calibri" panose="020F0502020204030204" pitchFamily="34" charset="0"/>
              </a:rPr>
              <a:t>Avtalsansvarig förbund</a:t>
            </a:r>
          </a:p>
        </p:txBody>
      </p:sp>
      <p:pic>
        <p:nvPicPr>
          <p:cNvPr id="5" name="Bildobjekt 4" descr="Medlemmar.Original.1.eps">
            <a:extLst>
              <a:ext uri="{FF2B5EF4-FFF2-40B4-BE49-F238E27FC236}">
                <a16:creationId xmlns:a16="http://schemas.microsoft.com/office/drawing/2014/main" id="{59CF6327-5304-4AEE-8B3B-CB3DFE3F0562}"/>
              </a:ext>
            </a:extLst>
          </p:cNvPr>
          <p:cNvPicPr>
            <a:picLocks noChangeAspect="1"/>
          </p:cNvPicPr>
          <p:nvPr/>
        </p:nvPicPr>
        <p:blipFill>
          <a:blip r:embed="rId2" cstate="print"/>
          <a:stretch>
            <a:fillRect/>
          </a:stretch>
        </p:blipFill>
        <p:spPr>
          <a:xfrm>
            <a:off x="4572000" y="3599868"/>
            <a:ext cx="4846297" cy="3099963"/>
          </a:xfrm>
          <a:prstGeom prst="rect">
            <a:avLst/>
          </a:prstGeom>
        </p:spPr>
      </p:pic>
      <p:sp>
        <p:nvSpPr>
          <p:cNvPr id="4" name="textruta 3">
            <a:extLst>
              <a:ext uri="{FF2B5EF4-FFF2-40B4-BE49-F238E27FC236}">
                <a16:creationId xmlns:a16="http://schemas.microsoft.com/office/drawing/2014/main" id="{61F16B02-0EF2-37A0-4A35-83347FC6C6B3}"/>
              </a:ext>
            </a:extLst>
          </p:cNvPr>
          <p:cNvSpPr txBox="1"/>
          <p:nvPr/>
        </p:nvSpPr>
        <p:spPr bwMode="auto">
          <a:xfrm>
            <a:off x="631371" y="1190369"/>
            <a:ext cx="8305799" cy="3753848"/>
          </a:xfrm>
          <a:prstGeom prst="rect">
            <a:avLst/>
          </a:prstGeom>
          <a:noFill/>
          <a:ln w="9525">
            <a:noFill/>
            <a:miter lim="800000"/>
            <a:headEnd/>
            <a:tailEnd/>
          </a:ln>
        </p:spPr>
        <p:txBody>
          <a:bodyPr wrap="square">
            <a:spAutoFit/>
          </a:bodyPr>
          <a:lstStyle/>
          <a:p>
            <a:r>
              <a:rPr lang="sv-SE" sz="1800" dirty="0">
                <a:effectLst/>
                <a:ea typeface="Times New Roman" panose="02020603050405020304" pitchFamily="18" charset="0"/>
                <a:cs typeface="Arial" panose="020B0604020202020204" pitchFamily="34" charset="0"/>
              </a:rPr>
              <a:t>Inom Akademikerförbunden har vi fördelat avtalsansvaret för de kollektivavtal vi förhandlar på några av de 13 förbund som ingår. Det förbund har ansvaret för kollektivavtalet ansvarar också för rådgivning, information och stöd till er som är fackligt förtroendevalda och som har detta kollektivavtal. </a:t>
            </a:r>
          </a:p>
          <a:p>
            <a:endParaRPr lang="sv-SE" sz="1800" dirty="0">
              <a:effectLst/>
              <a:ea typeface="Times New Roman" panose="02020603050405020304" pitchFamily="18" charset="0"/>
              <a:cs typeface="Arial" panose="020B0604020202020204" pitchFamily="34" charset="0"/>
            </a:endParaRPr>
          </a:p>
          <a:p>
            <a:pPr>
              <a:lnSpc>
                <a:spcPct val="107000"/>
              </a:lnSpc>
              <a:spcAft>
                <a:spcPts val="800"/>
              </a:spcAft>
            </a:pPr>
            <a:r>
              <a:rPr lang="sv-SE" sz="1800" u="sng" dirty="0">
                <a:effectLst/>
                <a:ea typeface="Times New Roman" panose="02020603050405020304" pitchFamily="18" charset="0"/>
                <a:cs typeface="Arial" panose="020B0604020202020204" pitchFamily="34" charset="0"/>
              </a:rPr>
              <a:t>Avtalsansvarigt förbund hjälper dig som är förtroendevald med:</a:t>
            </a:r>
            <a:endParaRPr lang="sv-SE" sz="1600" dirty="0">
              <a:effectLst/>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800" dirty="0">
                <a:effectLst/>
                <a:ea typeface="Times New Roman" panose="02020603050405020304" pitchFamily="18" charset="0"/>
                <a:cs typeface="Arial" panose="020B0604020202020204" pitchFamily="34" charset="0"/>
              </a:rPr>
              <a:t>rådgivning</a:t>
            </a:r>
            <a:endParaRPr lang="sv-SE" sz="1600" dirty="0">
              <a:effectLst/>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800" dirty="0">
                <a:effectLst/>
                <a:ea typeface="Times New Roman" panose="02020603050405020304" pitchFamily="18" charset="0"/>
                <a:cs typeface="Arial" panose="020B0604020202020204" pitchFamily="34" charset="0"/>
              </a:rPr>
              <a:t>stöd och hjälp vid förhandlingar</a:t>
            </a:r>
            <a:endParaRPr lang="sv-SE" sz="1600" dirty="0">
              <a:effectLst/>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800" dirty="0">
                <a:effectLst/>
                <a:ea typeface="Times New Roman" panose="02020603050405020304" pitchFamily="18" charset="0"/>
                <a:cs typeface="Arial" panose="020B0604020202020204" pitchFamily="34" charset="0"/>
              </a:rPr>
              <a:t>medlemslistor</a:t>
            </a:r>
            <a:endParaRPr lang="sv-SE" sz="1600" dirty="0">
              <a:effectLst/>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800" dirty="0">
                <a:effectLst/>
                <a:ea typeface="Times New Roman" panose="02020603050405020304" pitchFamily="18" charset="0"/>
                <a:cs typeface="Arial" panose="020B0604020202020204" pitchFamily="34" charset="0"/>
              </a:rPr>
              <a:t>facklig utbildning</a:t>
            </a:r>
            <a:endParaRPr lang="sv-SE" sz="1600" dirty="0">
              <a:effectLst/>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800" dirty="0">
                <a:effectLst/>
                <a:ea typeface="Times New Roman" panose="02020603050405020304" pitchFamily="18" charset="0"/>
                <a:cs typeface="Arial" panose="020B0604020202020204" pitchFamily="34" charset="0"/>
              </a:rPr>
              <a:t>aktiviteter och seminarier</a:t>
            </a:r>
            <a:endParaRPr lang="sv-SE" sz="16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11975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xxx</a:t>
            </a:r>
          </a:p>
        </p:txBody>
      </p:sp>
      <p:sp>
        <p:nvSpPr>
          <p:cNvPr id="3" name="Platshållare för innehåll 2"/>
          <p:cNvSpPr>
            <a:spLocks noGrp="1"/>
          </p:cNvSpPr>
          <p:nvPr>
            <p:ph idx="1"/>
          </p:nvPr>
        </p:nvSpPr>
        <p:spPr>
          <a:xfrm>
            <a:off x="498475" y="1755477"/>
            <a:ext cx="7556500" cy="4525963"/>
          </a:xfrm>
        </p:spPr>
        <p:txBody>
          <a:bodyPr/>
          <a:lstStyle/>
          <a:p>
            <a:pPr marL="0" indent="0">
              <a:buNone/>
            </a:pPr>
            <a:r>
              <a:rPr lang="sv-SE" sz="2400" b="1" dirty="0"/>
              <a:t>xxx</a:t>
            </a:r>
            <a:endParaRPr lang="sv-SE" sz="2400" dirty="0"/>
          </a:p>
          <a:p>
            <a:pPr marL="0" indent="0">
              <a:buNone/>
            </a:pPr>
            <a:endParaRPr lang="sv-SE" sz="2400" dirty="0"/>
          </a:p>
        </p:txBody>
      </p:sp>
    </p:spTree>
    <p:extLst>
      <p:ext uri="{BB962C8B-B14F-4D97-AF65-F5344CB8AC3E}">
        <p14:creationId xmlns:p14="http://schemas.microsoft.com/office/powerpoint/2010/main" val="76606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208362" y="484188"/>
            <a:ext cx="5210356" cy="1116012"/>
          </a:xfrm>
        </p:spPr>
        <p:txBody>
          <a:bodyPr/>
          <a:lstStyle/>
          <a:p>
            <a:r>
              <a:rPr lang="sv-SE" b="1" dirty="0"/>
              <a:t>xxx</a:t>
            </a:r>
          </a:p>
        </p:txBody>
      </p:sp>
      <p:sp>
        <p:nvSpPr>
          <p:cNvPr id="3" name="Platshållare för innehåll 2"/>
          <p:cNvSpPr>
            <a:spLocks noGrp="1"/>
          </p:cNvSpPr>
          <p:nvPr>
            <p:ph idx="1"/>
          </p:nvPr>
        </p:nvSpPr>
        <p:spPr>
          <a:xfrm>
            <a:off x="2645085" y="1755477"/>
            <a:ext cx="5409890" cy="4525963"/>
          </a:xfrm>
        </p:spPr>
        <p:txBody>
          <a:bodyPr/>
          <a:lstStyle/>
          <a:p>
            <a:pPr marL="0" indent="0">
              <a:buNone/>
            </a:pPr>
            <a:r>
              <a:rPr lang="sv-SE" sz="2400" b="1" dirty="0"/>
              <a:t>xxx</a:t>
            </a:r>
            <a:endParaRPr lang="sv-SE" sz="2400" dirty="0"/>
          </a:p>
          <a:p>
            <a:pPr marL="0" indent="0">
              <a:buNone/>
            </a:pPr>
            <a:endParaRPr lang="sv-SE" sz="2400" dirty="0"/>
          </a:p>
        </p:txBody>
      </p:sp>
      <p:pic>
        <p:nvPicPr>
          <p:cNvPr id="4" name="Platshållare för bild 13" descr="0013106r PPT.JPG"/>
          <p:cNvPicPr>
            <a:picLocks noChangeAspect="1"/>
          </p:cNvPicPr>
          <p:nvPr/>
        </p:nvPicPr>
        <p:blipFill>
          <a:blip r:embed="rId2">
            <a:extLst>
              <a:ext uri="{28A0092B-C50C-407E-A947-70E740481C1C}">
                <a14:useLocalDpi xmlns:a14="http://schemas.microsoft.com/office/drawing/2010/main" val="0"/>
              </a:ext>
            </a:extLst>
          </a:blip>
          <a:srcRect l="-111" r="-4501"/>
          <a:stretch>
            <a:fillRect/>
          </a:stretch>
        </p:blipFill>
        <p:spPr>
          <a:xfrm>
            <a:off x="0" y="2898474"/>
            <a:ext cx="2396503" cy="3959525"/>
          </a:xfrm>
          <a:prstGeom prst="rect">
            <a:avLst/>
          </a:prstGeom>
          <a:ln>
            <a:miter lim="800000"/>
            <a:headEnd/>
            <a:tailEnd/>
          </a:ln>
        </p:spPr>
      </p:pic>
    </p:spTree>
    <p:extLst>
      <p:ext uri="{BB962C8B-B14F-4D97-AF65-F5344CB8AC3E}">
        <p14:creationId xmlns:p14="http://schemas.microsoft.com/office/powerpoint/2010/main" val="1342793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xxx</a:t>
            </a:r>
          </a:p>
        </p:txBody>
      </p:sp>
      <p:sp>
        <p:nvSpPr>
          <p:cNvPr id="3" name="Platshållare för innehåll 2"/>
          <p:cNvSpPr>
            <a:spLocks noGrp="1"/>
          </p:cNvSpPr>
          <p:nvPr>
            <p:ph idx="1"/>
          </p:nvPr>
        </p:nvSpPr>
        <p:spPr>
          <a:xfrm>
            <a:off x="498475" y="1755477"/>
            <a:ext cx="7556500" cy="4525963"/>
          </a:xfrm>
        </p:spPr>
        <p:txBody>
          <a:bodyPr/>
          <a:lstStyle/>
          <a:p>
            <a:pPr marL="0" indent="0">
              <a:buNone/>
            </a:pPr>
            <a:r>
              <a:rPr lang="sv-SE" sz="2400" b="1" dirty="0"/>
              <a:t>xxx</a:t>
            </a:r>
            <a:endParaRPr lang="sv-SE" sz="2400" dirty="0"/>
          </a:p>
          <a:p>
            <a:pPr marL="0" indent="0">
              <a:buNone/>
            </a:pPr>
            <a:endParaRPr lang="sv-SE" sz="2400" dirty="0"/>
          </a:p>
        </p:txBody>
      </p:sp>
    </p:spTree>
    <p:extLst>
      <p:ext uri="{BB962C8B-B14F-4D97-AF65-F5344CB8AC3E}">
        <p14:creationId xmlns:p14="http://schemas.microsoft.com/office/powerpoint/2010/main" val="3677775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5" descr="Bigstock_5436513_PPT.jpg"/>
          <p:cNvPicPr>
            <a:picLocks noChangeAspect="1"/>
          </p:cNvPicPr>
          <p:nvPr/>
        </p:nvPicPr>
        <p:blipFill>
          <a:blip r:embed="rId2">
            <a:extLst>
              <a:ext uri="{28A0092B-C50C-407E-A947-70E740481C1C}">
                <a14:useLocalDpi xmlns:a14="http://schemas.microsoft.com/office/drawing/2010/main" val="0"/>
              </a:ext>
            </a:extLst>
          </a:blip>
          <a:srcRect l="-11" r="-11"/>
          <a:stretch>
            <a:fillRect/>
          </a:stretch>
        </p:blipFill>
        <p:spPr>
          <a:xfrm>
            <a:off x="6642339" y="1426188"/>
            <a:ext cx="2500073" cy="4011348"/>
          </a:xfrm>
          <a:prstGeom prst="rect">
            <a:avLst/>
          </a:prstGeom>
          <a:ln>
            <a:miter lim="800000"/>
            <a:headEnd/>
            <a:tailEnd/>
          </a:ln>
        </p:spPr>
      </p:pic>
      <p:sp>
        <p:nvSpPr>
          <p:cNvPr id="2" name="Rubrik 1"/>
          <p:cNvSpPr>
            <a:spLocks noGrp="1"/>
          </p:cNvSpPr>
          <p:nvPr>
            <p:ph type="title"/>
          </p:nvPr>
        </p:nvSpPr>
        <p:spPr/>
        <p:txBody>
          <a:bodyPr/>
          <a:lstStyle/>
          <a:p>
            <a:r>
              <a:rPr lang="sv-SE" b="1" dirty="0"/>
              <a:t>xxx</a:t>
            </a:r>
          </a:p>
        </p:txBody>
      </p:sp>
      <p:sp>
        <p:nvSpPr>
          <p:cNvPr id="3" name="Platshållare för innehåll 2"/>
          <p:cNvSpPr>
            <a:spLocks noGrp="1"/>
          </p:cNvSpPr>
          <p:nvPr>
            <p:ph idx="1"/>
          </p:nvPr>
        </p:nvSpPr>
        <p:spPr>
          <a:xfrm>
            <a:off x="498475" y="1755477"/>
            <a:ext cx="7556500" cy="4525963"/>
          </a:xfrm>
        </p:spPr>
        <p:txBody>
          <a:bodyPr/>
          <a:lstStyle/>
          <a:p>
            <a:pPr marL="0" indent="0">
              <a:buNone/>
            </a:pPr>
            <a:r>
              <a:rPr lang="sv-SE" sz="2400" b="1" dirty="0"/>
              <a:t>xxx</a:t>
            </a:r>
            <a:endParaRPr lang="sv-SE" sz="2400" dirty="0"/>
          </a:p>
          <a:p>
            <a:pPr marL="0" indent="0">
              <a:buNone/>
            </a:pPr>
            <a:endParaRPr lang="sv-SE" sz="2400" dirty="0"/>
          </a:p>
        </p:txBody>
      </p:sp>
    </p:spTree>
    <p:extLst>
      <p:ext uri="{BB962C8B-B14F-4D97-AF65-F5344CB8AC3E}">
        <p14:creationId xmlns:p14="http://schemas.microsoft.com/office/powerpoint/2010/main" val="20044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xxx</a:t>
            </a:r>
          </a:p>
        </p:txBody>
      </p:sp>
      <p:sp>
        <p:nvSpPr>
          <p:cNvPr id="3" name="Platshållare för innehåll 2"/>
          <p:cNvSpPr>
            <a:spLocks noGrp="1"/>
          </p:cNvSpPr>
          <p:nvPr>
            <p:ph idx="1"/>
          </p:nvPr>
        </p:nvSpPr>
        <p:spPr>
          <a:xfrm>
            <a:off x="498474" y="1600200"/>
            <a:ext cx="8196952" cy="4525963"/>
          </a:xfrm>
        </p:spPr>
        <p:txBody>
          <a:bodyPr/>
          <a:lstStyle/>
          <a:p>
            <a:r>
              <a:rPr lang="sv-SE" sz="2400" dirty="0"/>
              <a:t>xxx</a:t>
            </a:r>
          </a:p>
        </p:txBody>
      </p:sp>
    </p:spTree>
    <p:extLst>
      <p:ext uri="{BB962C8B-B14F-4D97-AF65-F5344CB8AC3E}">
        <p14:creationId xmlns:p14="http://schemas.microsoft.com/office/powerpoint/2010/main" val="3606073393"/>
      </p:ext>
    </p:extLst>
  </p:cSld>
  <p:clrMapOvr>
    <a:masterClrMapping/>
  </p:clrMapOvr>
</p:sld>
</file>

<file path=ppt/theme/theme1.xml><?xml version="1.0" encoding="utf-8"?>
<a:theme xmlns:a="http://schemas.openxmlformats.org/drawingml/2006/main" name="Förmån">
  <a:themeElements>
    <a:clrScheme name="Anpassad 4">
      <a:dk1>
        <a:sysClr val="windowText" lastClr="000000"/>
      </a:dk1>
      <a:lt1>
        <a:sysClr val="window" lastClr="FFFFFF"/>
      </a:lt1>
      <a:dk2>
        <a:srgbClr val="2B142D"/>
      </a:dk2>
      <a:lt2>
        <a:srgbClr val="A4D5D0"/>
      </a:lt2>
      <a:accent1>
        <a:srgbClr val="009BA4"/>
      </a:accent1>
      <a:accent2>
        <a:srgbClr val="43237A"/>
      </a:accent2>
      <a:accent3>
        <a:srgbClr val="D7007F"/>
      </a:accent3>
      <a:accent4>
        <a:srgbClr val="F39200"/>
      </a:accent4>
      <a:accent5>
        <a:srgbClr val="FFDD00"/>
      </a:accent5>
      <a:accent6>
        <a:srgbClr val="A3A101"/>
      </a:accent6>
      <a:hlink>
        <a:srgbClr val="004080"/>
      </a:hlink>
      <a:folHlink>
        <a:srgbClr val="4C4C4C"/>
      </a:folHlink>
    </a:clrScheme>
    <a:fontScheme name="Förmån">
      <a:majorFont>
        <a:latin typeface="Rockwell"/>
        <a:ea typeface=""/>
        <a:cs typeface=""/>
        <a:font script="Jpan" typeface="ＭＳ ゴシック"/>
      </a:majorFont>
      <a:minorFont>
        <a:latin typeface="Rockwell"/>
        <a:ea typeface=""/>
        <a:cs typeface=""/>
        <a:font script="Jpan" typeface="ＭＳ ゴシック"/>
      </a:minorFont>
    </a:fontScheme>
    <a:fmtScheme name="Förmån">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nchor="ctr"/>
      <a:lstStyle>
        <a:defPPr algn="r">
          <a:lnSpc>
            <a:spcPts val="1100"/>
          </a:lnSpc>
          <a:defRPr sz="1100" dirty="0" smtClean="0">
            <a:solidFill>
              <a:srgbClr val="FFFFFF"/>
            </a:solidFill>
            <a:latin typeface="Calibri" charset="0"/>
          </a:defRPr>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Förmån.thmx</Template>
  <TotalTime>0</TotalTime>
  <Words>196</Words>
  <Application>Microsoft Office PowerPoint</Application>
  <PresentationFormat>Bildspel på skärmen (4:3)</PresentationFormat>
  <Paragraphs>32</Paragraphs>
  <Slides>10</Slides>
  <Notes>2</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10</vt:i4>
      </vt:variant>
    </vt:vector>
  </HeadingPairs>
  <TitlesOfParts>
    <vt:vector size="19" baseType="lpstr">
      <vt:lpstr>Arial</vt:lpstr>
      <vt:lpstr>Berling Nova Text Pro</vt:lpstr>
      <vt:lpstr>Calibri</vt:lpstr>
      <vt:lpstr>Lucida Grande</vt:lpstr>
      <vt:lpstr>proxima-nova</vt:lpstr>
      <vt:lpstr>Rockwell</vt:lpstr>
      <vt:lpstr>Symbol</vt:lpstr>
      <vt:lpstr>Wingdings</vt:lpstr>
      <vt:lpstr>Förmån</vt:lpstr>
      <vt:lpstr> </vt:lpstr>
      <vt:lpstr>Akademikerförbunden inom Handel och Tjänster </vt:lpstr>
      <vt:lpstr>Våra kollektivavtal</vt:lpstr>
      <vt:lpstr>Avtalsansvarig förbund</vt:lpstr>
      <vt:lpstr>xxx</vt:lpstr>
      <vt:lpstr>xxx</vt:lpstr>
      <vt:lpstr>xxx</vt:lpstr>
      <vt:lpstr>xxx</vt:lpstr>
      <vt:lpstr>xxx</vt:lpstr>
      <vt:lpstr> Xxx </vt:lpstr>
    </vt:vector>
  </TitlesOfParts>
  <Company>Fotoskrift AB</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Saco-p</dc:title>
  <dc:creator>Mia Nilson</dc:creator>
  <cp:lastModifiedBy>Eva Högberg</cp:lastModifiedBy>
  <cp:revision>613</cp:revision>
  <cp:lastPrinted>2016-12-19T14:41:35Z</cp:lastPrinted>
  <dcterms:created xsi:type="dcterms:W3CDTF">2011-10-12T09:44:16Z</dcterms:created>
  <dcterms:modified xsi:type="dcterms:W3CDTF">2023-06-19T07:49:17Z</dcterms:modified>
</cp:coreProperties>
</file>