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4536" r:id="rId1"/>
    <p:sldMasterId id="2147484465" r:id="rId2"/>
  </p:sldMasterIdLst>
  <p:notesMasterIdLst>
    <p:notesMasterId r:id="rId22"/>
  </p:notesMasterIdLst>
  <p:handoutMasterIdLst>
    <p:handoutMasterId r:id="rId23"/>
  </p:handoutMasterIdLst>
  <p:sldIdLst>
    <p:sldId id="256" r:id="rId3"/>
    <p:sldId id="331" r:id="rId4"/>
    <p:sldId id="314" r:id="rId5"/>
    <p:sldId id="316" r:id="rId6"/>
    <p:sldId id="317" r:id="rId7"/>
    <p:sldId id="318" r:id="rId8"/>
    <p:sldId id="319" r:id="rId9"/>
    <p:sldId id="320" r:id="rId10"/>
    <p:sldId id="321" r:id="rId11"/>
    <p:sldId id="322" r:id="rId12"/>
    <p:sldId id="332" r:id="rId13"/>
    <p:sldId id="323" r:id="rId14"/>
    <p:sldId id="324" r:id="rId15"/>
    <p:sldId id="325" r:id="rId16"/>
    <p:sldId id="326" r:id="rId17"/>
    <p:sldId id="328" r:id="rId18"/>
    <p:sldId id="329" r:id="rId19"/>
    <p:sldId id="330" r:id="rId20"/>
    <p:sldId id="270" r:id="rId21"/>
  </p:sldIdLst>
  <p:sldSz cx="9144000" cy="6858000" type="screen4x3"/>
  <p:notesSz cx="6858000" cy="9144000"/>
  <p:defaultTextStyle>
    <a:defPPr>
      <a:defRPr lang="sv-SE"/>
    </a:defPPr>
    <a:lvl1pPr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1pPr>
    <a:lvl2pPr marL="4572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2pPr>
    <a:lvl3pPr marL="9144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3pPr>
    <a:lvl4pPr marL="13716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4pPr>
    <a:lvl5pPr marL="18288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1246">
          <p15:clr>
            <a:srgbClr val="A4A3A4"/>
          </p15:clr>
        </p15:guide>
        <p15:guide id="2" orient="horz" pos="182">
          <p15:clr>
            <a:srgbClr val="A4A3A4"/>
          </p15:clr>
        </p15:guide>
        <p15:guide id="3" orient="horz" pos="312">
          <p15:clr>
            <a:srgbClr val="A4A3A4"/>
          </p15:clr>
        </p15:guide>
        <p15:guide id="4" orient="horz" pos="4008">
          <p15:clr>
            <a:srgbClr val="A4A3A4"/>
          </p15:clr>
        </p15:guide>
        <p15:guide id="5" pos="180">
          <p15:clr>
            <a:srgbClr val="A4A3A4"/>
          </p15:clr>
        </p15:guide>
        <p15:guide id="6" pos="5573">
          <p15:clr>
            <a:srgbClr val="A4A3A4"/>
          </p15:clr>
        </p15:guide>
        <p15:guide id="7" pos="5445">
          <p15:clr>
            <a:srgbClr val="A4A3A4"/>
          </p15:clr>
        </p15:guide>
        <p15:guide id="8" pos="31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BA4"/>
    <a:srgbClr val="007400"/>
    <a:srgbClr val="C3232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976" autoAdjust="0"/>
    <p:restoredTop sz="69613" autoAdjust="0"/>
  </p:normalViewPr>
  <p:slideViewPr>
    <p:cSldViewPr snapToGrid="0" snapToObjects="1">
      <p:cViewPr varScale="1">
        <p:scale>
          <a:sx n="73" d="100"/>
          <a:sy n="73" d="100"/>
        </p:scale>
        <p:origin x="2100" y="60"/>
      </p:cViewPr>
      <p:guideLst>
        <p:guide orient="horz" pos="1246"/>
        <p:guide orient="horz" pos="182"/>
        <p:guide orient="horz" pos="312"/>
        <p:guide orient="horz" pos="4008"/>
        <p:guide pos="180"/>
        <p:guide pos="5573"/>
        <p:guide pos="5445"/>
        <p:guide pos="31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handoutMaster" Target="handoutMasters/handoutMaster1.xml"/><Relationship Id="rId28" Type="http://schemas.microsoft.com/office/2016/11/relationships/changesInfo" Target="changesInfos/changesInfo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na Wing" userId="7fbca5c5-7936-43f7-92ed-6345faf49cb0" providerId="ADAL" clId="{3CC2F052-61B2-482C-B0F3-B97D40EC37F9}"/>
    <pc:docChg chg="modSld">
      <pc:chgData name="Anna Wing" userId="7fbca5c5-7936-43f7-92ed-6345faf49cb0" providerId="ADAL" clId="{3CC2F052-61B2-482C-B0F3-B97D40EC37F9}" dt="2023-07-03T12:15:14.721" v="67" actId="20577"/>
      <pc:docMkLst>
        <pc:docMk/>
      </pc:docMkLst>
      <pc:sldChg chg="modNotesTx">
        <pc:chgData name="Anna Wing" userId="7fbca5c5-7936-43f7-92ed-6345faf49cb0" providerId="ADAL" clId="{3CC2F052-61B2-482C-B0F3-B97D40EC37F9}" dt="2023-07-03T12:15:14.721" v="67" actId="20577"/>
        <pc:sldMkLst>
          <pc:docMk/>
          <pc:sldMk cId="2855337685" sldId="330"/>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eaLnBrk="1" hangingPunct="1">
              <a:defRPr sz="1200">
                <a:latin typeface="Calibri" charset="0"/>
                <a:ea typeface="ＭＳ Ｐゴシック" charset="-128"/>
                <a:cs typeface="+mn-cs"/>
              </a:defRPr>
            </a:lvl1pPr>
          </a:lstStyle>
          <a:p>
            <a:pPr>
              <a:defRPr/>
            </a:pPr>
            <a:endParaRPr lang="sv-SE" dirty="0"/>
          </a:p>
        </p:txBody>
      </p:sp>
      <p:sp>
        <p:nvSpPr>
          <p:cNvPr id="3" name="Platshållare för datum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smtClean="0">
                <a:latin typeface="Calibri" panose="020F0502020204030204" pitchFamily="34" charset="0"/>
              </a:defRPr>
            </a:lvl1pPr>
          </a:lstStyle>
          <a:p>
            <a:pPr>
              <a:defRPr/>
            </a:pPr>
            <a:fld id="{1344ECF8-4AE7-42A3-A7F3-AC28DFAA85F8}" type="datetime1">
              <a:rPr lang="sv-SE" altLang="sv-SE"/>
              <a:pPr>
                <a:defRPr/>
              </a:pPr>
              <a:t>2023-07-03</a:t>
            </a:fld>
            <a:endParaRPr lang="sv-SE" altLang="sv-SE" dirty="0"/>
          </a:p>
        </p:txBody>
      </p:sp>
      <p:sp>
        <p:nvSpPr>
          <p:cNvPr id="4" name="Platshållare för sidfot 3"/>
          <p:cNvSpPr>
            <a:spLocks noGrp="1"/>
          </p:cNvSpPr>
          <p:nvPr>
            <p:ph type="ftr" sz="quarter" idx="2"/>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eaLnBrk="1" hangingPunct="1">
              <a:defRPr sz="1200">
                <a:latin typeface="Calibri" charset="0"/>
                <a:ea typeface="ＭＳ Ｐゴシック" charset="-128"/>
                <a:cs typeface="+mn-cs"/>
              </a:defRPr>
            </a:lvl1pPr>
          </a:lstStyle>
          <a:p>
            <a:pPr>
              <a:defRPr/>
            </a:pPr>
            <a:endParaRPr lang="sv-SE" dirty="0"/>
          </a:p>
        </p:txBody>
      </p:sp>
      <p:sp>
        <p:nvSpPr>
          <p:cNvPr id="5" name="Platshållare för bildnumm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atin typeface="Calibri" panose="020F0502020204030204" pitchFamily="34" charset="0"/>
              </a:defRPr>
            </a:lvl1pPr>
          </a:lstStyle>
          <a:p>
            <a:pPr>
              <a:defRPr/>
            </a:pPr>
            <a:fld id="{5E49B40F-2484-4B98-B7C5-E830F977EBAC}" type="slidenum">
              <a:rPr lang="sv-SE" altLang="sv-SE"/>
              <a:pPr>
                <a:defRPr/>
              </a:pPr>
              <a:t>‹#›</a:t>
            </a:fld>
            <a:endParaRPr lang="sv-SE" altLang="sv-SE" dirty="0"/>
          </a:p>
        </p:txBody>
      </p:sp>
    </p:spTree>
    <p:extLst>
      <p:ext uri="{BB962C8B-B14F-4D97-AF65-F5344CB8AC3E}">
        <p14:creationId xmlns:p14="http://schemas.microsoft.com/office/powerpoint/2010/main" val="254530041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eaLnBrk="1" hangingPunct="1">
              <a:defRPr sz="1200">
                <a:latin typeface="Calibri" charset="0"/>
                <a:ea typeface="ＭＳ Ｐゴシック" charset="-128"/>
                <a:cs typeface="+mn-cs"/>
              </a:defRPr>
            </a:lvl1pPr>
          </a:lstStyle>
          <a:p>
            <a:pPr>
              <a:defRPr/>
            </a:pPr>
            <a:endParaRPr lang="sv-SE" dirty="0"/>
          </a:p>
        </p:txBody>
      </p:sp>
      <p:sp>
        <p:nvSpPr>
          <p:cNvPr id="3" name="Platshållare för datum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smtClean="0">
                <a:latin typeface="Calibri" panose="020F0502020204030204" pitchFamily="34" charset="0"/>
              </a:defRPr>
            </a:lvl1pPr>
          </a:lstStyle>
          <a:p>
            <a:pPr>
              <a:defRPr/>
            </a:pPr>
            <a:fld id="{5650937C-772E-45D2-9459-C4E3C727CE13}" type="datetime1">
              <a:rPr lang="sv-SE" altLang="sv-SE"/>
              <a:pPr>
                <a:defRPr/>
              </a:pPr>
              <a:t>2023-07-03</a:t>
            </a:fld>
            <a:endParaRPr lang="sv-SE" altLang="sv-SE" dirty="0"/>
          </a:p>
        </p:txBody>
      </p:sp>
      <p:sp>
        <p:nvSpPr>
          <p:cNvPr id="4" name="Platshållare för bildobjekt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sv-SE" noProof="0" dirty="0"/>
          </a:p>
        </p:txBody>
      </p:sp>
      <p:sp>
        <p:nvSpPr>
          <p:cNvPr id="5" name="Platshållare för anteckninga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sv-SE" altLang="sv-SE" noProof="0"/>
              <a:t>Klicka här för att ändra format på bakgrundstexten</a:t>
            </a:r>
          </a:p>
          <a:p>
            <a:pPr lvl="1"/>
            <a:r>
              <a:rPr lang="sv-SE" altLang="sv-SE" noProof="0"/>
              <a:t>Nivå två</a:t>
            </a:r>
          </a:p>
          <a:p>
            <a:pPr lvl="2"/>
            <a:r>
              <a:rPr lang="sv-SE" altLang="sv-SE" noProof="0"/>
              <a:t>Nivå tre</a:t>
            </a:r>
          </a:p>
          <a:p>
            <a:pPr lvl="3"/>
            <a:r>
              <a:rPr lang="sv-SE" altLang="sv-SE" noProof="0"/>
              <a:t>Nivå fyra</a:t>
            </a:r>
          </a:p>
          <a:p>
            <a:pPr lvl="4"/>
            <a:r>
              <a:rPr lang="sv-SE" altLang="sv-SE" noProof="0"/>
              <a:t>Nivå fem</a:t>
            </a:r>
          </a:p>
        </p:txBody>
      </p:sp>
      <p:sp>
        <p:nvSpPr>
          <p:cNvPr id="6" name="Platshållare för sidfot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eaLnBrk="1" hangingPunct="1">
              <a:defRPr sz="1200">
                <a:latin typeface="Calibri" charset="0"/>
                <a:ea typeface="ＭＳ Ｐゴシック" charset="-128"/>
                <a:cs typeface="+mn-cs"/>
              </a:defRPr>
            </a:lvl1pPr>
          </a:lstStyle>
          <a:p>
            <a:pPr>
              <a:defRPr/>
            </a:pPr>
            <a:endParaRPr lang="sv-SE" dirty="0"/>
          </a:p>
        </p:txBody>
      </p:sp>
      <p:sp>
        <p:nvSpPr>
          <p:cNvPr id="7" name="Platshållare för bildnumm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atin typeface="Calibri" panose="020F0502020204030204" pitchFamily="34" charset="0"/>
              </a:defRPr>
            </a:lvl1pPr>
          </a:lstStyle>
          <a:p>
            <a:pPr>
              <a:defRPr/>
            </a:pPr>
            <a:fld id="{02E970C2-B072-4C58-857C-A978EFCA1457}" type="slidenum">
              <a:rPr lang="sv-SE" altLang="sv-SE"/>
              <a:pPr>
                <a:defRPr/>
              </a:pPr>
              <a:t>‹#›</a:t>
            </a:fld>
            <a:endParaRPr lang="sv-SE" altLang="sv-SE" dirty="0"/>
          </a:p>
        </p:txBody>
      </p:sp>
    </p:spTree>
    <p:extLst>
      <p:ext uri="{BB962C8B-B14F-4D97-AF65-F5344CB8AC3E}">
        <p14:creationId xmlns:p14="http://schemas.microsoft.com/office/powerpoint/2010/main" val="3307859772"/>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ＭＳ Ｐゴシック" charset="-128"/>
        <a:cs typeface="ＭＳ Ｐゴシック" pitchFamily="-111"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3" Type="http://schemas.openxmlformats.org/officeDocument/2006/relationships/hyperlink" Target="mailto:dataskyddsombud@saco.se" TargetMode="External"/><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Platshållare för bildobjekt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Platshållare för anteckninga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sv-SE" altLang="sv-SE" dirty="0">
              <a:ea typeface="ＭＳ Ｐゴシック" panose="020B0600070205080204" pitchFamily="34" charset="-128"/>
            </a:endParaRPr>
          </a:p>
        </p:txBody>
      </p:sp>
      <p:sp>
        <p:nvSpPr>
          <p:cNvPr id="8196" name="Platshållare för bildnumm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37931725" indent="-37474525">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39991CCB-B2A4-49CA-B543-7FAB38DB3688}" type="slidenum">
              <a:rPr lang="sv-SE" altLang="sv-SE">
                <a:latin typeface="Calibri" panose="020F0502020204030204" pitchFamily="34" charset="0"/>
              </a:rPr>
              <a:pPr/>
              <a:t>1</a:t>
            </a:fld>
            <a:endParaRPr lang="sv-SE" altLang="sv-SE" dirty="0">
              <a:latin typeface="Calibri" panose="020F0502020204030204" pitchFamily="34" charset="0"/>
            </a:endParaRPr>
          </a:p>
        </p:txBody>
      </p:sp>
    </p:spTree>
    <p:extLst>
      <p:ext uri="{BB962C8B-B14F-4D97-AF65-F5344CB8AC3E}">
        <p14:creationId xmlns:p14="http://schemas.microsoft.com/office/powerpoint/2010/main" val="286153133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Ta även upp kalenderbokningar/-inbjudningar och att personuppgifter bör undvikas i rubriken för mötet.</a:t>
            </a:r>
          </a:p>
        </p:txBody>
      </p:sp>
      <p:sp>
        <p:nvSpPr>
          <p:cNvPr id="4" name="Platshållare för bildnummer 3"/>
          <p:cNvSpPr>
            <a:spLocks noGrp="1"/>
          </p:cNvSpPr>
          <p:nvPr>
            <p:ph type="sldNum" sz="quarter" idx="10"/>
          </p:nvPr>
        </p:nvSpPr>
        <p:spPr/>
        <p:txBody>
          <a:bodyPr/>
          <a:lstStyle/>
          <a:p>
            <a:pPr>
              <a:defRPr/>
            </a:pPr>
            <a:fld id="{02E970C2-B072-4C58-857C-A978EFCA1457}" type="slidenum">
              <a:rPr lang="sv-SE" altLang="sv-SE" smtClean="0"/>
              <a:pPr>
                <a:defRPr/>
              </a:pPr>
              <a:t>10</a:t>
            </a:fld>
            <a:endParaRPr lang="sv-SE" altLang="sv-SE"/>
          </a:p>
        </p:txBody>
      </p:sp>
    </p:spTree>
    <p:extLst>
      <p:ext uri="{BB962C8B-B14F-4D97-AF65-F5344CB8AC3E}">
        <p14:creationId xmlns:p14="http://schemas.microsoft.com/office/powerpoint/2010/main" val="19793538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I mötessystem som till exempel Teams och Zoom liksom i diskussions- och kommunikationssystem som Messenger, är uppgifter om vilka som är deltagare, medlemmar </a:t>
            </a:r>
            <a:r>
              <a:rPr lang="sv-SE" dirty="0" err="1"/>
              <a:t>etc</a:t>
            </a:r>
            <a:r>
              <a:rPr lang="sv-SE" dirty="0"/>
              <a:t> öppna för alla. Sådana system kan därför inte utan vidare användas för kommunikation med medlemmar. För att säkerställa att system som vi använder är säkra krävs det därför att de i förväg är godkända av eller – i framtiden – tillhandahålls av </a:t>
            </a:r>
            <a:r>
              <a:rPr lang="sv-SE" dirty="0" err="1"/>
              <a:t>Saco-S</a:t>
            </a:r>
            <a:r>
              <a:rPr lang="sv-SE" dirty="0"/>
              <a:t>/kontaktförbundet. </a:t>
            </a:r>
          </a:p>
        </p:txBody>
      </p:sp>
      <p:sp>
        <p:nvSpPr>
          <p:cNvPr id="4" name="Platshållare för bildnummer 3"/>
          <p:cNvSpPr>
            <a:spLocks noGrp="1"/>
          </p:cNvSpPr>
          <p:nvPr>
            <p:ph type="sldNum" sz="quarter" idx="10"/>
          </p:nvPr>
        </p:nvSpPr>
        <p:spPr/>
        <p:txBody>
          <a:bodyPr/>
          <a:lstStyle/>
          <a:p>
            <a:pPr>
              <a:defRPr/>
            </a:pPr>
            <a:fld id="{02E970C2-B072-4C58-857C-A978EFCA1457}" type="slidenum">
              <a:rPr lang="sv-SE" altLang="sv-SE" smtClean="0"/>
              <a:pPr>
                <a:defRPr/>
              </a:pPr>
              <a:t>11</a:t>
            </a:fld>
            <a:endParaRPr lang="sv-SE" altLang="sv-SE"/>
          </a:p>
        </p:txBody>
      </p:sp>
    </p:spTree>
    <p:extLst>
      <p:ext uri="{BB962C8B-B14F-4D97-AF65-F5344CB8AC3E}">
        <p14:creationId xmlns:p14="http://schemas.microsoft.com/office/powerpoint/2010/main" val="357884743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Vid fråga om någon är fackligt ansluten får du vare sig bekräfta eller förneka såvida det inte är arbetsgivaren som frågar för att leva upp till krav i lag och kollektivavtal. </a:t>
            </a:r>
          </a:p>
          <a:p>
            <a:endParaRPr lang="sv-SE" dirty="0"/>
          </a:p>
          <a:p>
            <a:r>
              <a:rPr lang="sv-SE" dirty="0"/>
              <a:t>Genom att inte säkert kunna identifiera den som kontaktar </a:t>
            </a:r>
            <a:r>
              <a:rPr lang="sv-SE" dirty="0" err="1"/>
              <a:t>Saco-S</a:t>
            </a:r>
            <a:r>
              <a:rPr lang="sv-SE" dirty="0"/>
              <a:t> som medlem i ett </a:t>
            </a:r>
            <a:r>
              <a:rPr lang="sv-SE" dirty="0" err="1"/>
              <a:t>Saco-S</a:t>
            </a:r>
            <a:r>
              <a:rPr lang="sv-SE" dirty="0"/>
              <a:t>-förbund riskeras uppgift om fackligt medlemskap att lämnas ut till obehörig. Iaktta försiktighet, tex genom att använda nummerpresentatör eller kontrollera mailadressen.</a:t>
            </a:r>
          </a:p>
          <a:p>
            <a:endParaRPr lang="sv-SE" dirty="0"/>
          </a:p>
          <a:p>
            <a:r>
              <a:rPr lang="sv-SE" dirty="0"/>
              <a:t>Ett sätt att kontrollera medlemskap på någon som kontaktar </a:t>
            </a:r>
            <a:r>
              <a:rPr lang="sv-SE" dirty="0" err="1"/>
              <a:t>Saco-S</a:t>
            </a:r>
            <a:r>
              <a:rPr lang="sv-SE" dirty="0"/>
              <a:t> är att ha en aktuell medlemslista. Den medlemslistan måste förvaras säkert och den uppdateras genom att kontaktförbundet tillhandahåller en aktuell lista och den tidigare listan destrueras. </a:t>
            </a:r>
          </a:p>
        </p:txBody>
      </p:sp>
      <p:sp>
        <p:nvSpPr>
          <p:cNvPr id="4" name="Platshållare för bildnummer 3"/>
          <p:cNvSpPr>
            <a:spLocks noGrp="1"/>
          </p:cNvSpPr>
          <p:nvPr>
            <p:ph type="sldNum" sz="quarter" idx="10"/>
          </p:nvPr>
        </p:nvSpPr>
        <p:spPr/>
        <p:txBody>
          <a:bodyPr/>
          <a:lstStyle/>
          <a:p>
            <a:pPr>
              <a:defRPr/>
            </a:pPr>
            <a:fld id="{02E970C2-B072-4C58-857C-A978EFCA1457}" type="slidenum">
              <a:rPr lang="sv-SE" altLang="sv-SE" smtClean="0"/>
              <a:pPr>
                <a:defRPr/>
              </a:pPr>
              <a:t>12</a:t>
            </a:fld>
            <a:endParaRPr lang="sv-SE" altLang="sv-SE"/>
          </a:p>
        </p:txBody>
      </p:sp>
    </p:spTree>
    <p:extLst>
      <p:ext uri="{BB962C8B-B14F-4D97-AF65-F5344CB8AC3E}">
        <p14:creationId xmlns:p14="http://schemas.microsoft.com/office/powerpoint/2010/main" val="198987364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Kontaktförbunden ska serva lokalföreningarna med de </a:t>
            </a:r>
            <a:r>
              <a:rPr lang="sv-SE" b="1" dirty="0"/>
              <a:t>medlemslistor som behövs </a:t>
            </a:r>
            <a:r>
              <a:rPr lang="sv-SE" dirty="0"/>
              <a:t>i den lokala verksamheten. Föreningen måste veta vilka personer man företräder och ska informera. De får inte användas till något annat än detta. </a:t>
            </a:r>
          </a:p>
          <a:p>
            <a:endParaRPr lang="sv-SE" dirty="0"/>
          </a:p>
          <a:p>
            <a:r>
              <a:rPr lang="sv-SE" dirty="0"/>
              <a:t>Listorna får sparas så länge som de behövs och är aktuella. Man ska alltså </a:t>
            </a:r>
            <a:r>
              <a:rPr lang="sv-SE" b="1" dirty="0"/>
              <a:t>inte spara gamla listor som ”bra-att-ha”. </a:t>
            </a:r>
            <a:r>
              <a:rPr lang="sv-SE" dirty="0"/>
              <a:t>(Se vidare de grundläggande principerna)</a:t>
            </a:r>
          </a:p>
          <a:p>
            <a:endParaRPr lang="sv-SE" dirty="0"/>
          </a:p>
          <a:p>
            <a:r>
              <a:rPr lang="sv-SE" dirty="0"/>
              <a:t>Eftersom de innehåller ett medlemsregister över fackliga medlemskap är de ytterst känsliga. De måste </a:t>
            </a:r>
            <a:r>
              <a:rPr lang="sv-SE" b="1" dirty="0"/>
              <a:t>sparas på ett säkert sätt </a:t>
            </a:r>
            <a:r>
              <a:rPr lang="sv-SE" dirty="0"/>
              <a:t>vilket kan vara i en servermapp som tillhör </a:t>
            </a:r>
            <a:r>
              <a:rPr lang="sv-SE" dirty="0" err="1"/>
              <a:t>Saco-S</a:t>
            </a:r>
            <a:r>
              <a:rPr lang="sv-SE" dirty="0"/>
              <a:t>-föreningen och som bara några få har tillgång till. Alternativt utskriven och inlåst.</a:t>
            </a:r>
          </a:p>
          <a:p>
            <a:endParaRPr lang="sv-SE" dirty="0"/>
          </a:p>
          <a:p>
            <a:r>
              <a:rPr lang="sv-SE" sz="1200" b="1" kern="1200" dirty="0">
                <a:solidFill>
                  <a:schemeClr val="tx1"/>
                </a:solidFill>
                <a:effectLst/>
                <a:latin typeface="+mn-lt"/>
                <a:ea typeface="ＭＳ Ｐゴシック" charset="-128"/>
                <a:cs typeface="ＭＳ Ｐゴシック" pitchFamily="-111" charset="-128"/>
              </a:rPr>
              <a:t>Uppgifter ur medlemslistor </a:t>
            </a:r>
            <a:r>
              <a:rPr lang="sv-SE" sz="1200" kern="1200" dirty="0">
                <a:solidFill>
                  <a:schemeClr val="tx1"/>
                </a:solidFill>
                <a:effectLst/>
                <a:latin typeface="+mn-lt"/>
                <a:ea typeface="ＭＳ Ｐゴシック" charset="-128"/>
                <a:cs typeface="ＭＳ Ｐゴシック" pitchFamily="-111" charset="-128"/>
              </a:rPr>
              <a:t>och adresslistor får bara lämnas till medlemmen själv (om denne), förtroendevalda inom </a:t>
            </a:r>
            <a:r>
              <a:rPr lang="sv-SE" sz="1200" kern="1200" dirty="0" err="1">
                <a:solidFill>
                  <a:schemeClr val="tx1"/>
                </a:solidFill>
                <a:effectLst/>
                <a:latin typeface="+mn-lt"/>
                <a:ea typeface="ＭＳ Ｐゴシック" charset="-128"/>
                <a:cs typeface="ＭＳ Ｐゴシック" pitchFamily="-111" charset="-128"/>
              </a:rPr>
              <a:t>Saco-S</a:t>
            </a:r>
            <a:r>
              <a:rPr lang="sv-SE" sz="1200" kern="1200" dirty="0">
                <a:solidFill>
                  <a:schemeClr val="tx1"/>
                </a:solidFill>
                <a:effectLst/>
                <a:latin typeface="+mn-lt"/>
                <a:ea typeface="ＭＳ Ｐゴシック" charset="-128"/>
                <a:cs typeface="ＭＳ Ｐゴシック" pitchFamily="-111" charset="-128"/>
              </a:rPr>
              <a:t>, kontaktförbundet och företrädare för medlemsförbundet samt arbetsgivaren i samband med förhandling eller arbetsgivaren efterfrågar uppgift för att kunna fullgöra ett åtagande. Listor som innehåller medlemmarnas löneuppgifter o </a:t>
            </a:r>
            <a:r>
              <a:rPr lang="sv-SE" sz="1200" kern="1200" dirty="0" err="1">
                <a:solidFill>
                  <a:schemeClr val="tx1"/>
                </a:solidFill>
                <a:effectLst/>
                <a:latin typeface="+mn-lt"/>
                <a:ea typeface="ＭＳ Ｐゴシック" charset="-128"/>
                <a:cs typeface="ＭＳ Ｐゴシック" pitchFamily="-111" charset="-128"/>
              </a:rPr>
              <a:t>dyl</a:t>
            </a:r>
            <a:r>
              <a:rPr lang="sv-SE" sz="1200" kern="1200" dirty="0">
                <a:solidFill>
                  <a:schemeClr val="tx1"/>
                </a:solidFill>
                <a:effectLst/>
                <a:latin typeface="+mn-lt"/>
                <a:ea typeface="ＭＳ Ｐゴシック" charset="-128"/>
                <a:cs typeface="ＭＳ Ｐゴシック" pitchFamily="-111" charset="-128"/>
              </a:rPr>
              <a:t> får inte lämnas ut till andra medlemmar eller allmänheten. (Arbetsgivaren kan tvingas att lämna ut sådana uppgifter med stöd av offentlighetsprincipen men får då inte göra det enbart för medlemmar i en viss organisation.) </a:t>
            </a:r>
            <a:r>
              <a:rPr lang="sv-SE" dirty="0"/>
              <a:t>  </a:t>
            </a:r>
          </a:p>
        </p:txBody>
      </p:sp>
      <p:sp>
        <p:nvSpPr>
          <p:cNvPr id="4" name="Platshållare för bildnummer 3"/>
          <p:cNvSpPr>
            <a:spLocks noGrp="1"/>
          </p:cNvSpPr>
          <p:nvPr>
            <p:ph type="sldNum" sz="quarter" idx="10"/>
          </p:nvPr>
        </p:nvSpPr>
        <p:spPr/>
        <p:txBody>
          <a:bodyPr/>
          <a:lstStyle/>
          <a:p>
            <a:pPr>
              <a:defRPr/>
            </a:pPr>
            <a:fld id="{02E970C2-B072-4C58-857C-A978EFCA1457}" type="slidenum">
              <a:rPr lang="sv-SE" altLang="sv-SE" smtClean="0"/>
              <a:pPr>
                <a:defRPr/>
              </a:pPr>
              <a:t>13</a:t>
            </a:fld>
            <a:endParaRPr lang="sv-SE" altLang="sv-SE"/>
          </a:p>
        </p:txBody>
      </p:sp>
    </p:spTree>
    <p:extLst>
      <p:ext uri="{BB962C8B-B14F-4D97-AF65-F5344CB8AC3E}">
        <p14:creationId xmlns:p14="http://schemas.microsoft.com/office/powerpoint/2010/main" val="228001784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Ingen manustext</a:t>
            </a:r>
          </a:p>
        </p:txBody>
      </p:sp>
      <p:sp>
        <p:nvSpPr>
          <p:cNvPr id="4" name="Platshållare för bildnummer 3"/>
          <p:cNvSpPr>
            <a:spLocks noGrp="1"/>
          </p:cNvSpPr>
          <p:nvPr>
            <p:ph type="sldNum" sz="quarter" idx="10"/>
          </p:nvPr>
        </p:nvSpPr>
        <p:spPr/>
        <p:txBody>
          <a:bodyPr/>
          <a:lstStyle/>
          <a:p>
            <a:pPr>
              <a:defRPr/>
            </a:pPr>
            <a:fld id="{02E970C2-B072-4C58-857C-A978EFCA1457}" type="slidenum">
              <a:rPr lang="sv-SE" altLang="sv-SE" smtClean="0"/>
              <a:pPr>
                <a:defRPr/>
              </a:pPr>
              <a:t>14</a:t>
            </a:fld>
            <a:endParaRPr lang="sv-SE" altLang="sv-SE"/>
          </a:p>
        </p:txBody>
      </p:sp>
    </p:spTree>
    <p:extLst>
      <p:ext uri="{BB962C8B-B14F-4D97-AF65-F5344CB8AC3E}">
        <p14:creationId xmlns:p14="http://schemas.microsoft.com/office/powerpoint/2010/main" val="163735525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Medlemslistor som används tex för att kalla till årsmöte eller för att genomföra en förhandling måste raderas efter att de har använts till sitt syfte. Medlemslistor som används kontinuerligt för att kontrollera fackligt medlemskap uppdateras regelbundet genom att ny lista hämtas från kontaktförbundet och den gamla raderas.</a:t>
            </a:r>
          </a:p>
          <a:p>
            <a:endParaRPr lang="sv-SE" dirty="0"/>
          </a:p>
          <a:p>
            <a:r>
              <a:rPr lang="sv-SE" dirty="0"/>
              <a:t>Handlingar och anteckningar gällande medlemsärenden får sparas så länge som ärendet pågår. Därefter sparar men det som man kan behövas i framtiden, tex förhandlingsprotokoll. Lämna övrigt material till medlemmens eget förbund. </a:t>
            </a:r>
          </a:p>
          <a:p>
            <a:endParaRPr lang="sv-SE" dirty="0"/>
          </a:p>
          <a:p>
            <a:r>
              <a:rPr lang="sv-SE" dirty="0"/>
              <a:t>Underlag inför förhandlingar sparas tills dess protokollet är justerat. Därefter sparas bara protokollet.</a:t>
            </a:r>
          </a:p>
          <a:p>
            <a:endParaRPr lang="sv-SE" dirty="0"/>
          </a:p>
          <a:p>
            <a:r>
              <a:rPr lang="sv-SE" dirty="0"/>
              <a:t>Personuppgifter på potentiella medlemmar får i rekryteringssyfte sparas i 3 månader.</a:t>
            </a:r>
          </a:p>
          <a:p>
            <a:endParaRPr lang="sv-SE" dirty="0"/>
          </a:p>
          <a:p>
            <a:r>
              <a:rPr lang="sv-SE" dirty="0"/>
              <a:t>E-post raderas löpande.</a:t>
            </a:r>
          </a:p>
        </p:txBody>
      </p:sp>
      <p:sp>
        <p:nvSpPr>
          <p:cNvPr id="4" name="Platshållare för bildnummer 3"/>
          <p:cNvSpPr>
            <a:spLocks noGrp="1"/>
          </p:cNvSpPr>
          <p:nvPr>
            <p:ph type="sldNum" sz="quarter" idx="10"/>
          </p:nvPr>
        </p:nvSpPr>
        <p:spPr/>
        <p:txBody>
          <a:bodyPr/>
          <a:lstStyle/>
          <a:p>
            <a:pPr>
              <a:defRPr/>
            </a:pPr>
            <a:fld id="{02E970C2-B072-4C58-857C-A978EFCA1457}" type="slidenum">
              <a:rPr lang="sv-SE" altLang="sv-SE" smtClean="0"/>
              <a:pPr>
                <a:defRPr/>
              </a:pPr>
              <a:t>15</a:t>
            </a:fld>
            <a:endParaRPr lang="sv-SE" altLang="sv-SE"/>
          </a:p>
        </p:txBody>
      </p:sp>
    </p:spTree>
    <p:extLst>
      <p:ext uri="{BB962C8B-B14F-4D97-AF65-F5344CB8AC3E}">
        <p14:creationId xmlns:p14="http://schemas.microsoft.com/office/powerpoint/2010/main" val="227219940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normAutofit lnSpcReduction="10000"/>
          </a:bodyPr>
          <a:lstStyle/>
          <a:p>
            <a:r>
              <a:rPr lang="sv-SE" sz="1200" kern="1200" dirty="0">
                <a:solidFill>
                  <a:schemeClr val="tx1"/>
                </a:solidFill>
                <a:effectLst/>
                <a:latin typeface="+mn-lt"/>
                <a:ea typeface="ＭＳ Ｐゴシック" charset="-128"/>
                <a:cs typeface="ＭＳ Ｐゴシック" pitchFamily="-111" charset="-128"/>
              </a:rPr>
              <a:t>Enligt GDPR är en personuppgiftsincident en händelse som gjort att en personuppgift av misstag eller i strid mot lag har raderats, ändrats, lämnats ut eller gjorts tillgänglig för obehörig. </a:t>
            </a:r>
          </a:p>
          <a:p>
            <a:endParaRPr lang="sv-SE" sz="1200" kern="1200" dirty="0">
              <a:solidFill>
                <a:schemeClr val="tx1"/>
              </a:solidFill>
              <a:effectLst/>
              <a:latin typeface="+mn-lt"/>
              <a:ea typeface="ＭＳ Ｐゴシック" charset="-128"/>
              <a:cs typeface="ＭＳ Ｐゴシック" pitchFamily="-111" charset="-128"/>
            </a:endParaRPr>
          </a:p>
          <a:p>
            <a:r>
              <a:rPr lang="sv-SE" sz="1200" kern="1200" dirty="0">
                <a:solidFill>
                  <a:schemeClr val="tx1"/>
                </a:solidFill>
                <a:effectLst/>
                <a:latin typeface="+mn-lt"/>
                <a:ea typeface="ＭＳ Ｐゴシック" charset="-128"/>
                <a:cs typeface="ＭＳ Ｐゴシック" pitchFamily="-111" charset="-128"/>
              </a:rPr>
              <a:t>Inom 72 timmar från det att en personuppgiftsincident har upptäckts måste kontaktförbundet göra en incidentanmälan till Integritetsskyddsmyndigheten. </a:t>
            </a:r>
          </a:p>
          <a:p>
            <a:endParaRPr lang="sv-SE" sz="1200" kern="1200" dirty="0">
              <a:solidFill>
                <a:schemeClr val="tx1"/>
              </a:solidFill>
              <a:effectLst/>
              <a:latin typeface="+mn-lt"/>
              <a:ea typeface="ＭＳ Ｐゴシック" charset="-128"/>
              <a:cs typeface="ＭＳ Ｐゴシック" pitchFamily="-111" charset="-128"/>
            </a:endParaRPr>
          </a:p>
          <a:p>
            <a:r>
              <a:rPr lang="sv-SE" sz="1200" kern="1200" dirty="0">
                <a:solidFill>
                  <a:schemeClr val="tx1"/>
                </a:solidFill>
                <a:effectLst/>
                <a:latin typeface="+mn-lt"/>
                <a:ea typeface="ＭＳ Ｐゴシック" charset="-128"/>
                <a:cs typeface="ＭＳ Ｐゴシック" pitchFamily="-111" charset="-128"/>
              </a:rPr>
              <a:t>När </a:t>
            </a:r>
            <a:r>
              <a:rPr lang="sv-SE" sz="1200" kern="1200" dirty="0" err="1">
                <a:solidFill>
                  <a:schemeClr val="tx1"/>
                </a:solidFill>
                <a:effectLst/>
                <a:latin typeface="+mn-lt"/>
                <a:ea typeface="ＭＳ Ｐゴシック" charset="-128"/>
                <a:cs typeface="ＭＳ Ｐゴシック" pitchFamily="-111" charset="-128"/>
              </a:rPr>
              <a:t>Saco-S</a:t>
            </a:r>
            <a:r>
              <a:rPr lang="sv-SE" sz="1200" kern="1200" dirty="0">
                <a:solidFill>
                  <a:schemeClr val="tx1"/>
                </a:solidFill>
                <a:effectLst/>
                <a:latin typeface="+mn-lt"/>
                <a:ea typeface="ＭＳ Ｐゴシック" charset="-128"/>
                <a:cs typeface="ＭＳ Ｐゴシック" pitchFamily="-111" charset="-128"/>
              </a:rPr>
              <a:t>-föreningen upptäcker en personuppgiftsincident måste kontaktförbundet omedelbart informeras. Kontaktförbundet behöver följande information.</a:t>
            </a:r>
          </a:p>
          <a:p>
            <a:pPr marL="171450" lvl="0" indent="-171450">
              <a:buFont typeface="Arial" panose="020B0604020202020204" pitchFamily="34" charset="0"/>
              <a:buChar char="•"/>
            </a:pPr>
            <a:r>
              <a:rPr lang="sv-SE" sz="1200" kern="1200" dirty="0">
                <a:solidFill>
                  <a:schemeClr val="tx1"/>
                </a:solidFill>
                <a:effectLst/>
                <a:latin typeface="+mn-lt"/>
                <a:ea typeface="ＭＳ Ｐゴシック" charset="-128"/>
                <a:cs typeface="ＭＳ Ｐゴシック" pitchFamily="-111" charset="-128"/>
              </a:rPr>
              <a:t>Vilken typ av incident det är fråga om,</a:t>
            </a:r>
          </a:p>
          <a:p>
            <a:pPr marL="171450" lvl="0" indent="-171450">
              <a:buFont typeface="Arial" panose="020B0604020202020204" pitchFamily="34" charset="0"/>
              <a:buChar char="•"/>
            </a:pPr>
            <a:r>
              <a:rPr lang="sv-SE" sz="1200" kern="1200" dirty="0">
                <a:solidFill>
                  <a:schemeClr val="tx1"/>
                </a:solidFill>
                <a:effectLst/>
                <a:latin typeface="+mn-lt"/>
                <a:ea typeface="ＭＳ Ｐゴシック" charset="-128"/>
                <a:cs typeface="ＭＳ Ｐゴシック" pitchFamily="-111" charset="-128"/>
              </a:rPr>
              <a:t>Vilka kategorier av personer som kan komma att beröras,</a:t>
            </a:r>
          </a:p>
          <a:p>
            <a:pPr marL="171450" lvl="0" indent="-171450">
              <a:buFont typeface="Arial" panose="020B0604020202020204" pitchFamily="34" charset="0"/>
              <a:buChar char="•"/>
            </a:pPr>
            <a:r>
              <a:rPr lang="sv-SE" sz="1200" kern="1200" dirty="0">
                <a:solidFill>
                  <a:schemeClr val="tx1"/>
                </a:solidFill>
                <a:effectLst/>
                <a:latin typeface="+mn-lt"/>
                <a:ea typeface="ＭＳ Ｐゴシック" charset="-128"/>
                <a:cs typeface="ＭＳ Ｐゴシック" pitchFamily="-111" charset="-128"/>
              </a:rPr>
              <a:t>Hur många personer det berör,</a:t>
            </a:r>
          </a:p>
          <a:p>
            <a:pPr marL="171450" lvl="0" indent="-171450">
              <a:buFont typeface="Arial" panose="020B0604020202020204" pitchFamily="34" charset="0"/>
              <a:buChar char="•"/>
            </a:pPr>
            <a:r>
              <a:rPr lang="sv-SE" sz="1200" kern="1200" dirty="0">
                <a:solidFill>
                  <a:schemeClr val="tx1"/>
                </a:solidFill>
                <a:effectLst/>
                <a:latin typeface="+mn-lt"/>
                <a:ea typeface="ＭＳ Ｐゴシック" charset="-128"/>
                <a:cs typeface="ＭＳ Ｐゴシック" pitchFamily="-111" charset="-128"/>
              </a:rPr>
              <a:t>Vilka konsekvenser incidenten kan få,</a:t>
            </a:r>
          </a:p>
          <a:p>
            <a:pPr marL="171450" lvl="0" indent="-171450">
              <a:buFont typeface="Arial" panose="020B0604020202020204" pitchFamily="34" charset="0"/>
              <a:buChar char="•"/>
            </a:pPr>
            <a:r>
              <a:rPr lang="sv-SE" sz="1200" kern="1200" dirty="0">
                <a:solidFill>
                  <a:schemeClr val="tx1"/>
                </a:solidFill>
                <a:effectLst/>
                <a:latin typeface="+mn-lt"/>
                <a:ea typeface="ＭＳ Ｐゴシック" charset="-128"/>
                <a:cs typeface="ＭＳ Ｐゴシック" pitchFamily="-111" charset="-128"/>
              </a:rPr>
              <a:t>Vilka åtgärder man vidtagit för att motverka ev. negativa konsekvenser samt</a:t>
            </a:r>
          </a:p>
          <a:p>
            <a:pPr marL="171450" lvl="0" indent="-171450">
              <a:buFont typeface="Arial" panose="020B0604020202020204" pitchFamily="34" charset="0"/>
              <a:buChar char="•"/>
            </a:pPr>
            <a:r>
              <a:rPr lang="sv-SE" sz="1200" kern="1200" dirty="0">
                <a:solidFill>
                  <a:schemeClr val="tx1"/>
                </a:solidFill>
                <a:effectLst/>
                <a:latin typeface="+mn-lt"/>
                <a:ea typeface="ＭＳ Ｐゴシック" charset="-128"/>
                <a:cs typeface="ＭＳ Ｐゴシック" pitchFamily="-111" charset="-128"/>
              </a:rPr>
              <a:t>Namn och kontaktuppgifter till lokal kontaktperson hos </a:t>
            </a:r>
            <a:r>
              <a:rPr lang="sv-SE" sz="1200" kern="1200" dirty="0" err="1">
                <a:solidFill>
                  <a:schemeClr val="tx1"/>
                </a:solidFill>
                <a:effectLst/>
                <a:latin typeface="+mn-lt"/>
                <a:ea typeface="ＭＳ Ｐゴシック" charset="-128"/>
                <a:cs typeface="ＭＳ Ｐゴシック" pitchFamily="-111" charset="-128"/>
              </a:rPr>
              <a:t>Saco-S</a:t>
            </a:r>
            <a:r>
              <a:rPr lang="sv-SE" sz="1200" kern="1200" dirty="0">
                <a:solidFill>
                  <a:schemeClr val="tx1"/>
                </a:solidFill>
                <a:effectLst/>
                <a:latin typeface="+mn-lt"/>
                <a:ea typeface="ＭＳ Ｐゴシック" charset="-128"/>
                <a:cs typeface="ＭＳ Ｐゴシック" pitchFamily="-111" charset="-128"/>
              </a:rPr>
              <a:t>-föreningen.</a:t>
            </a:r>
          </a:p>
          <a:p>
            <a:pPr marL="171450" indent="-171450">
              <a:buFont typeface="Arial" panose="020B0604020202020204" pitchFamily="34" charset="0"/>
              <a:buChar char="•"/>
            </a:pPr>
            <a:r>
              <a:rPr lang="sv-SE" sz="1200" kern="1200" dirty="0">
                <a:solidFill>
                  <a:schemeClr val="tx1"/>
                </a:solidFill>
                <a:effectLst/>
                <a:latin typeface="+mn-lt"/>
                <a:ea typeface="ＭＳ Ｐゴシック" charset="-128"/>
                <a:cs typeface="ＭＳ Ｐゴシック" pitchFamily="-111" charset="-128"/>
              </a:rPr>
              <a:t>Alla fakta, omständigheter och åtgärder gällande personuppgiftsincidenten skall dokumenteras för att underlätta Datainspektionens utredning.</a:t>
            </a:r>
          </a:p>
          <a:p>
            <a:pPr marL="171450" indent="-171450">
              <a:buFont typeface="Arial" panose="020B0604020202020204" pitchFamily="34" charset="0"/>
              <a:buChar char="•"/>
            </a:pPr>
            <a:r>
              <a:rPr lang="sv-SE" sz="1200" kern="1200" dirty="0">
                <a:solidFill>
                  <a:schemeClr val="tx1"/>
                </a:solidFill>
                <a:effectLst/>
                <a:latin typeface="+mn-lt"/>
                <a:ea typeface="ＭＳ Ｐゴシック" charset="-128"/>
                <a:cs typeface="ＭＳ Ｐゴシック" pitchFamily="-111" charset="-128"/>
              </a:rPr>
              <a:t>Den registrerade vars personuppgift har blivit utsatt för en personuppgiftsincident skall utan dröjsmål informeras.</a:t>
            </a:r>
          </a:p>
          <a:p>
            <a:endParaRPr lang="sv-SE" dirty="0"/>
          </a:p>
        </p:txBody>
      </p:sp>
      <p:sp>
        <p:nvSpPr>
          <p:cNvPr id="4" name="Platshållare för bildnummer 3"/>
          <p:cNvSpPr>
            <a:spLocks noGrp="1"/>
          </p:cNvSpPr>
          <p:nvPr>
            <p:ph type="sldNum" sz="quarter" idx="10"/>
          </p:nvPr>
        </p:nvSpPr>
        <p:spPr/>
        <p:txBody>
          <a:bodyPr/>
          <a:lstStyle/>
          <a:p>
            <a:pPr>
              <a:defRPr/>
            </a:pPr>
            <a:fld id="{02E970C2-B072-4C58-857C-A978EFCA1457}" type="slidenum">
              <a:rPr lang="sv-SE" altLang="sv-SE" smtClean="0"/>
              <a:pPr>
                <a:defRPr/>
              </a:pPr>
              <a:t>16</a:t>
            </a:fld>
            <a:endParaRPr lang="sv-SE" altLang="sv-SE"/>
          </a:p>
        </p:txBody>
      </p:sp>
    </p:spTree>
    <p:extLst>
      <p:ext uri="{BB962C8B-B14F-4D97-AF65-F5344CB8AC3E}">
        <p14:creationId xmlns:p14="http://schemas.microsoft.com/office/powerpoint/2010/main" val="320377990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Enligt GDPR skall alla registrerade informeras om vilken personuppgiftsbehandling som sker. Den informationen ges till medlemmen av medlemsförbundet i samband med inträdet i förbundet. Information om </a:t>
            </a:r>
            <a:r>
              <a:rPr lang="sv-SE" dirty="0" err="1"/>
              <a:t>Saco-S</a:t>
            </a:r>
            <a:r>
              <a:rPr lang="sv-SE" dirty="0"/>
              <a:t> personuppgiftsbehandling skall inte skickas ut till medlemmarna från </a:t>
            </a:r>
            <a:r>
              <a:rPr lang="sv-SE" dirty="0" err="1"/>
              <a:t>Saco-S</a:t>
            </a:r>
            <a:r>
              <a:rPr lang="sv-SE" dirty="0"/>
              <a:t>. Informationen finns att läsa på </a:t>
            </a:r>
            <a:r>
              <a:rPr lang="sv-SE" dirty="0" err="1"/>
              <a:t>Saco-s</a:t>
            </a:r>
            <a:r>
              <a:rPr lang="sv-SE" dirty="0"/>
              <a:t> hemsida.</a:t>
            </a:r>
          </a:p>
        </p:txBody>
      </p:sp>
      <p:sp>
        <p:nvSpPr>
          <p:cNvPr id="4" name="Platshållare för bildnummer 3"/>
          <p:cNvSpPr>
            <a:spLocks noGrp="1"/>
          </p:cNvSpPr>
          <p:nvPr>
            <p:ph type="sldNum" sz="quarter" idx="10"/>
          </p:nvPr>
        </p:nvSpPr>
        <p:spPr/>
        <p:txBody>
          <a:bodyPr/>
          <a:lstStyle/>
          <a:p>
            <a:pPr>
              <a:defRPr/>
            </a:pPr>
            <a:fld id="{02E970C2-B072-4C58-857C-A978EFCA1457}" type="slidenum">
              <a:rPr lang="sv-SE" altLang="sv-SE" smtClean="0"/>
              <a:pPr>
                <a:defRPr/>
              </a:pPr>
              <a:t>17</a:t>
            </a:fld>
            <a:endParaRPr lang="sv-SE" altLang="sv-SE"/>
          </a:p>
        </p:txBody>
      </p:sp>
    </p:spTree>
    <p:extLst>
      <p:ext uri="{BB962C8B-B14F-4D97-AF65-F5344CB8AC3E}">
        <p14:creationId xmlns:p14="http://schemas.microsoft.com/office/powerpoint/2010/main" val="5058081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sv-SE" dirty="0"/>
              <a:t>Den fackliga organisationen </a:t>
            </a:r>
            <a:r>
              <a:rPr lang="sv-SE" b="1" dirty="0"/>
              <a:t>måste ha ett dataskyddsombud </a:t>
            </a:r>
            <a:r>
              <a:rPr lang="sv-SE" dirty="0"/>
              <a:t>eftersom vi i stor omfattning hanterar känsliga personuppgifter, dvs fackligt medlemskap. </a:t>
            </a:r>
          </a:p>
          <a:p>
            <a:pPr marL="0" marR="0" lvl="0" indent="0" algn="l" defTabSz="457200" rtl="0" eaLnBrk="0" fontAlgn="base" latinLnBrk="0" hangingPunct="0">
              <a:lnSpc>
                <a:spcPct val="100000"/>
              </a:lnSpc>
              <a:spcBef>
                <a:spcPct val="30000"/>
              </a:spcBef>
              <a:spcAft>
                <a:spcPct val="0"/>
              </a:spcAft>
              <a:buClrTx/>
              <a:buSzTx/>
              <a:buFontTx/>
              <a:buNone/>
              <a:tabLst/>
              <a:defRPr/>
            </a:pPr>
            <a:endParaRPr lang="sv-SE" dirty="0"/>
          </a:p>
          <a:p>
            <a:pPr marL="0" marR="0" lvl="0" indent="0" algn="l" defTabSz="457200" rtl="0" eaLnBrk="0" fontAlgn="base" latinLnBrk="0" hangingPunct="0">
              <a:lnSpc>
                <a:spcPct val="100000"/>
              </a:lnSpc>
              <a:spcBef>
                <a:spcPct val="30000"/>
              </a:spcBef>
              <a:spcAft>
                <a:spcPct val="0"/>
              </a:spcAft>
              <a:buClrTx/>
              <a:buSzTx/>
              <a:buFontTx/>
              <a:buNone/>
              <a:tabLst/>
              <a:defRPr/>
            </a:pPr>
            <a:r>
              <a:rPr lang="sv-SE" dirty="0"/>
              <a:t>Ett dataskyddsombud har till uppgift att </a:t>
            </a:r>
            <a:r>
              <a:rPr lang="sv-SE" dirty="0" err="1"/>
              <a:t>bl</a:t>
            </a:r>
            <a:r>
              <a:rPr lang="sv-SE" dirty="0"/>
              <a:t> a </a:t>
            </a:r>
          </a:p>
          <a:p>
            <a:pPr marL="0" marR="0" lvl="0" indent="0" algn="l" defTabSz="457200" rtl="0" eaLnBrk="0" fontAlgn="base" latinLnBrk="0" hangingPunct="0">
              <a:lnSpc>
                <a:spcPct val="100000"/>
              </a:lnSpc>
              <a:spcBef>
                <a:spcPct val="30000"/>
              </a:spcBef>
              <a:spcAft>
                <a:spcPct val="0"/>
              </a:spcAft>
              <a:buClrTx/>
              <a:buSzTx/>
              <a:buFontTx/>
              <a:buNone/>
              <a:tabLst/>
              <a:defRPr/>
            </a:pPr>
            <a:endParaRPr lang="sv-SE" dirty="0"/>
          </a:p>
          <a:p>
            <a:pPr lvl="1">
              <a:buFont typeface="Georgia" panose="02040502050405020303" pitchFamily="18" charset="0"/>
              <a:buChar char="›"/>
            </a:pPr>
            <a:r>
              <a:rPr lang="sv-SE" dirty="0"/>
              <a:t>samla in information om hur organisationen behandlar personuppgifter</a:t>
            </a:r>
          </a:p>
          <a:p>
            <a:pPr lvl="1">
              <a:buFont typeface="Georgia" panose="02040502050405020303" pitchFamily="18" charset="0"/>
              <a:buChar char="›"/>
            </a:pPr>
            <a:r>
              <a:rPr lang="sv-SE" dirty="0"/>
              <a:t>kontrollera att organisationen följer olika regler</a:t>
            </a:r>
          </a:p>
          <a:p>
            <a:pPr lvl="1">
              <a:buFont typeface="Georgia" panose="02040502050405020303" pitchFamily="18" charset="0"/>
              <a:buChar char="›"/>
            </a:pPr>
            <a:r>
              <a:rPr lang="sv-SE" dirty="0"/>
              <a:t>informera och ge råd inom organisationen.</a:t>
            </a:r>
          </a:p>
          <a:p>
            <a:pPr lvl="1">
              <a:buFont typeface="Georgia" panose="02040502050405020303" pitchFamily="18" charset="0"/>
              <a:buChar char="›"/>
            </a:pPr>
            <a:r>
              <a:rPr lang="sv-SE" dirty="0"/>
              <a:t>vara kontaktpunkt gentemot integritetsskyddsmyndigheten</a:t>
            </a:r>
          </a:p>
          <a:p>
            <a:pPr marL="0" marR="0" lvl="0" indent="0" algn="l" defTabSz="457200" rtl="0" eaLnBrk="0" fontAlgn="base" latinLnBrk="0" hangingPunct="0">
              <a:lnSpc>
                <a:spcPct val="100000"/>
              </a:lnSpc>
              <a:spcBef>
                <a:spcPct val="30000"/>
              </a:spcBef>
              <a:spcAft>
                <a:spcPct val="0"/>
              </a:spcAft>
              <a:buClrTx/>
              <a:buSzTx/>
              <a:buFontTx/>
              <a:buNone/>
              <a:tabLst/>
              <a:defRPr/>
            </a:pPr>
            <a:endParaRPr lang="sv-SE" dirty="0"/>
          </a:p>
          <a:p>
            <a:pPr marL="0" marR="0" lvl="0" indent="0" algn="l" defTabSz="457200" rtl="0" eaLnBrk="0" fontAlgn="base" latinLnBrk="0" hangingPunct="0">
              <a:lnSpc>
                <a:spcPct val="100000"/>
              </a:lnSpc>
              <a:spcBef>
                <a:spcPct val="30000"/>
              </a:spcBef>
              <a:spcAft>
                <a:spcPct val="0"/>
              </a:spcAft>
              <a:buClrTx/>
              <a:buSzTx/>
              <a:buFontTx/>
              <a:buNone/>
              <a:tabLst/>
              <a:defRPr/>
            </a:pPr>
            <a:r>
              <a:rPr lang="sv-SE" dirty="0"/>
              <a:t>Ombudet är </a:t>
            </a:r>
            <a:r>
              <a:rPr lang="sv-SE" b="1" dirty="0"/>
              <a:t>inte ansvarigt </a:t>
            </a:r>
            <a:r>
              <a:rPr lang="sv-SE" dirty="0"/>
              <a:t>för personuppgiftsbehandlingen utan har en övervakande funktion.</a:t>
            </a:r>
          </a:p>
          <a:p>
            <a:pPr marL="0" marR="0" lvl="0" indent="0" algn="l" defTabSz="457200" rtl="0" eaLnBrk="0" fontAlgn="base" latinLnBrk="0" hangingPunct="0">
              <a:lnSpc>
                <a:spcPct val="100000"/>
              </a:lnSpc>
              <a:spcBef>
                <a:spcPct val="30000"/>
              </a:spcBef>
              <a:spcAft>
                <a:spcPct val="0"/>
              </a:spcAft>
              <a:buClrTx/>
              <a:buSzTx/>
              <a:buFontTx/>
              <a:buNone/>
              <a:tabLst/>
              <a:defRPr/>
            </a:pPr>
            <a:endParaRPr lang="sv-SE" dirty="0"/>
          </a:p>
          <a:p>
            <a:pPr marL="0" marR="0" lvl="0" indent="0" algn="l" defTabSz="457200" rtl="0" eaLnBrk="0" fontAlgn="base" latinLnBrk="0" hangingPunct="0">
              <a:lnSpc>
                <a:spcPct val="100000"/>
              </a:lnSpc>
              <a:spcBef>
                <a:spcPct val="30000"/>
              </a:spcBef>
              <a:spcAft>
                <a:spcPct val="0"/>
              </a:spcAft>
              <a:buClrTx/>
              <a:buSzTx/>
              <a:buFontTx/>
              <a:buNone/>
              <a:tabLst/>
              <a:defRPr/>
            </a:pPr>
            <a:r>
              <a:rPr lang="sv-SE"/>
              <a:t>Ombud nås </a:t>
            </a:r>
            <a:r>
              <a:rPr lang="sv-SE" sz="1200" kern="1200">
                <a:solidFill>
                  <a:schemeClr val="tx1"/>
                </a:solidFill>
                <a:effectLst/>
                <a:latin typeface="+mn-lt"/>
                <a:ea typeface="ＭＳ Ｐゴシック" charset="-128"/>
                <a:cs typeface="ＭＳ Ｐゴシック" pitchFamily="-111" charset="-128"/>
              </a:rPr>
              <a:t>via: </a:t>
            </a:r>
            <a:r>
              <a:rPr lang="sv-SE" b="0" i="0" u="none" strike="noStrike">
                <a:solidFill>
                  <a:srgbClr val="008EA1"/>
                </a:solidFill>
                <a:effectLst/>
                <a:latin typeface="proxima-nova"/>
                <a:hlinkClick r:id="rId3"/>
              </a:rPr>
              <a:t>dataskyddsombud@saco.se</a:t>
            </a:r>
            <a:endParaRPr lang="sv-SE" dirty="0"/>
          </a:p>
        </p:txBody>
      </p:sp>
      <p:sp>
        <p:nvSpPr>
          <p:cNvPr id="4" name="Platshållare för bildnummer 3"/>
          <p:cNvSpPr>
            <a:spLocks noGrp="1"/>
          </p:cNvSpPr>
          <p:nvPr>
            <p:ph type="sldNum" sz="quarter" idx="10"/>
          </p:nvPr>
        </p:nvSpPr>
        <p:spPr/>
        <p:txBody>
          <a:bodyPr/>
          <a:lstStyle/>
          <a:p>
            <a:pPr>
              <a:defRPr/>
            </a:pPr>
            <a:fld id="{02E970C2-B072-4C58-857C-A978EFCA1457}" type="slidenum">
              <a:rPr lang="sv-SE" altLang="sv-SE" smtClean="0"/>
              <a:pPr>
                <a:defRPr/>
              </a:pPr>
              <a:t>18</a:t>
            </a:fld>
            <a:endParaRPr lang="sv-SE" altLang="sv-SE"/>
          </a:p>
        </p:txBody>
      </p:sp>
    </p:spTree>
    <p:extLst>
      <p:ext uri="{BB962C8B-B14F-4D97-AF65-F5344CB8AC3E}">
        <p14:creationId xmlns:p14="http://schemas.microsoft.com/office/powerpoint/2010/main" val="23048588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normAutofit fontScale="77500" lnSpcReduction="20000"/>
          </a:bodyPr>
          <a:lstStyle/>
          <a:p>
            <a:r>
              <a:rPr lang="sv-SE" sz="1200" kern="1200" dirty="0">
                <a:solidFill>
                  <a:schemeClr val="tx1"/>
                </a:solidFill>
                <a:effectLst/>
                <a:latin typeface="+mn-lt"/>
                <a:ea typeface="ＭＳ Ｐゴシック" charset="-128"/>
                <a:cs typeface="ＭＳ Ｐゴシック" pitchFamily="-111" charset="-128"/>
              </a:rPr>
              <a:t>Dataskyddsförordningen (GDPR - General Data </a:t>
            </a:r>
            <a:r>
              <a:rPr lang="sv-SE" sz="1200" kern="1200" dirty="0" err="1">
                <a:solidFill>
                  <a:schemeClr val="tx1"/>
                </a:solidFill>
                <a:effectLst/>
                <a:latin typeface="+mn-lt"/>
                <a:ea typeface="ＭＳ Ｐゴシック" charset="-128"/>
                <a:cs typeface="ＭＳ Ｐゴシック" pitchFamily="-111" charset="-128"/>
              </a:rPr>
              <a:t>Protection</a:t>
            </a:r>
            <a:r>
              <a:rPr lang="sv-SE" sz="1200" kern="1200" dirty="0">
                <a:solidFill>
                  <a:schemeClr val="tx1"/>
                </a:solidFill>
                <a:effectLst/>
                <a:latin typeface="+mn-lt"/>
                <a:ea typeface="ＭＳ Ｐゴシック" charset="-128"/>
                <a:cs typeface="ＭＳ Ｐゴシック" pitchFamily="-111" charset="-128"/>
              </a:rPr>
              <a:t> </a:t>
            </a:r>
            <a:r>
              <a:rPr lang="sv-SE" sz="1200" kern="1200" dirty="0" err="1">
                <a:solidFill>
                  <a:schemeClr val="tx1"/>
                </a:solidFill>
                <a:effectLst/>
                <a:latin typeface="+mn-lt"/>
                <a:ea typeface="ＭＳ Ｐゴシック" charset="-128"/>
                <a:cs typeface="ＭＳ Ｐゴシック" pitchFamily="-111" charset="-128"/>
              </a:rPr>
              <a:t>Regulation</a:t>
            </a:r>
            <a:r>
              <a:rPr lang="sv-SE" sz="1200" kern="1200" dirty="0">
                <a:solidFill>
                  <a:schemeClr val="tx1"/>
                </a:solidFill>
                <a:effectLst/>
                <a:latin typeface="+mn-lt"/>
                <a:ea typeface="ＭＳ Ｐゴシック" charset="-128"/>
                <a:cs typeface="ＭＳ Ｐゴシック" pitchFamily="-111" charset="-128"/>
              </a:rPr>
              <a:t>) gäller som lag i alla EU:s medlemsländer från och med 25 maj 2018. GDPR ersätter personuppgiftslagen (</a:t>
            </a:r>
            <a:r>
              <a:rPr lang="sv-SE" sz="1200" kern="1200" dirty="0" err="1">
                <a:solidFill>
                  <a:schemeClr val="tx1"/>
                </a:solidFill>
                <a:effectLst/>
                <a:latin typeface="+mn-lt"/>
                <a:ea typeface="ＭＳ Ｐゴシック" charset="-128"/>
                <a:cs typeface="ＭＳ Ｐゴシック" pitchFamily="-111" charset="-128"/>
              </a:rPr>
              <a:t>PuL</a:t>
            </a:r>
            <a:r>
              <a:rPr lang="sv-SE" sz="1200" kern="1200" dirty="0">
                <a:solidFill>
                  <a:schemeClr val="tx1"/>
                </a:solidFill>
                <a:effectLst/>
                <a:latin typeface="+mn-lt"/>
                <a:ea typeface="ＭＳ Ｐゴシック" charset="-128"/>
                <a:cs typeface="ＭＳ Ｐゴシック" pitchFamily="-111" charset="-128"/>
              </a:rPr>
              <a:t>) och innebär en hel del förändringar för de som behandlar personuppgifter och förstärkta rättigheter för den enskilde när det gäller personlig integritet.</a:t>
            </a:r>
          </a:p>
          <a:p>
            <a:endParaRPr lang="sv-SE" sz="1200" kern="1200" dirty="0">
              <a:solidFill>
                <a:schemeClr val="tx1"/>
              </a:solidFill>
              <a:effectLst/>
              <a:latin typeface="+mn-lt"/>
              <a:ea typeface="ＭＳ Ｐゴシック" charset="-128"/>
              <a:cs typeface="ＭＳ Ｐゴシック" pitchFamily="-111" charset="-128"/>
            </a:endParaRPr>
          </a:p>
          <a:p>
            <a:pPr marL="171450" indent="-171450">
              <a:buFont typeface="Arial" panose="020B0604020202020204" pitchFamily="34" charset="0"/>
              <a:buChar char="•"/>
            </a:pPr>
            <a:r>
              <a:rPr lang="sv-SE" sz="1200" kern="1200" dirty="0">
                <a:solidFill>
                  <a:schemeClr val="tx1"/>
                </a:solidFill>
                <a:effectLst/>
                <a:latin typeface="+mn-lt"/>
                <a:ea typeface="ＭＳ Ｐゴシック" charset="-128"/>
                <a:cs typeface="ＭＳ Ｐゴシック" pitchFamily="-111" charset="-128"/>
              </a:rPr>
              <a:t>Ett av syftena med GDPR är just att skydda enskildas grundläggande rättigheter och friheter, särskilt deras rätt till skydd av personuppgifter - rätten till respekt för privat- och familjeliv, hem och korrespondens och rätten till skydd för den personliga integriteten i samband med behandling av personuppgifter. </a:t>
            </a:r>
          </a:p>
          <a:p>
            <a:endParaRPr lang="sv-SE" sz="1200" kern="1200" dirty="0">
              <a:solidFill>
                <a:schemeClr val="tx1"/>
              </a:solidFill>
              <a:effectLst/>
              <a:latin typeface="+mn-lt"/>
              <a:ea typeface="ＭＳ Ｐゴシック" charset="-128"/>
              <a:cs typeface="ＭＳ Ｐゴシック" pitchFamily="-111" charset="-128"/>
            </a:endParaRPr>
          </a:p>
          <a:p>
            <a:pPr marL="171450" indent="-171450">
              <a:buFont typeface="Arial" panose="020B0604020202020204" pitchFamily="34" charset="0"/>
              <a:buChar char="•"/>
            </a:pPr>
            <a:r>
              <a:rPr lang="sv-SE" sz="1200" kern="1200" dirty="0">
                <a:solidFill>
                  <a:schemeClr val="tx1"/>
                </a:solidFill>
                <a:effectLst/>
                <a:latin typeface="+mn-lt"/>
                <a:ea typeface="ＭＳ Ｐゴシック" charset="-128"/>
                <a:cs typeface="ＭＳ Ｐゴシック" pitchFamily="-111" charset="-128"/>
              </a:rPr>
              <a:t>GDPR har också till syfte att skapa en enhetlig och likvärdig nivå för skyddet av personuppgifter inom EU så att det fria flödet av uppgifter inom unionen inte hindras. Detta uppnås genom att GDPR är direkt tillämplig i de olika medlemsstaterna och att samma regler gäller inom hela EU. Andra syften med GDPR har varit att modernisera dataskyddsdirektivets regler från 1995 och att anpassa dessa till det nya digitala samhället.</a:t>
            </a:r>
          </a:p>
          <a:p>
            <a:endParaRPr lang="sv-SE" sz="1200" kern="1200" dirty="0">
              <a:solidFill>
                <a:schemeClr val="tx1"/>
              </a:solidFill>
              <a:effectLst/>
              <a:latin typeface="+mn-lt"/>
              <a:ea typeface="ＭＳ Ｐゴシック" charset="-128"/>
              <a:cs typeface="ＭＳ Ｐゴシック" pitchFamily="-111" charset="-128"/>
            </a:endParaRPr>
          </a:p>
          <a:p>
            <a:r>
              <a:rPr lang="sv-SE" sz="1200" kern="1200" dirty="0">
                <a:solidFill>
                  <a:schemeClr val="tx1"/>
                </a:solidFill>
                <a:effectLst/>
                <a:latin typeface="+mn-lt"/>
                <a:ea typeface="ＭＳ Ｐゴシック" charset="-128"/>
                <a:cs typeface="ＭＳ Ｐゴシック" pitchFamily="-111" charset="-128"/>
              </a:rPr>
              <a:t>Mycket i GDPR liknar reglerna i personuppgiftslagen. GDPR innehåller dock </a:t>
            </a:r>
            <a:r>
              <a:rPr lang="sv-SE" sz="1200" b="1" i="1" kern="1200" dirty="0">
                <a:solidFill>
                  <a:schemeClr val="tx1"/>
                </a:solidFill>
                <a:effectLst/>
                <a:latin typeface="+mn-lt"/>
                <a:ea typeface="ＭＳ Ｐゴシック" charset="-128"/>
                <a:cs typeface="ＭＳ Ｐゴシック" pitchFamily="-111" charset="-128"/>
              </a:rPr>
              <a:t>några viktigare nyheter</a:t>
            </a:r>
            <a:r>
              <a:rPr lang="sv-SE" sz="1200" kern="1200" dirty="0">
                <a:solidFill>
                  <a:schemeClr val="tx1"/>
                </a:solidFill>
                <a:effectLst/>
                <a:latin typeface="+mn-lt"/>
                <a:ea typeface="ＭＳ Ｐゴシック" charset="-128"/>
                <a:cs typeface="ＭＳ Ｐゴシック" pitchFamily="-111" charset="-128"/>
              </a:rPr>
              <a:t>. </a:t>
            </a:r>
          </a:p>
          <a:p>
            <a:pPr marL="171450" indent="-171450">
              <a:buFontTx/>
              <a:buChar char="-"/>
            </a:pPr>
            <a:r>
              <a:rPr lang="sv-SE" sz="1200" kern="1200" dirty="0">
                <a:solidFill>
                  <a:schemeClr val="tx1"/>
                </a:solidFill>
                <a:effectLst/>
                <a:latin typeface="+mn-lt"/>
                <a:ea typeface="ＭＳ Ｐゴシック" charset="-128"/>
                <a:cs typeface="ＭＳ Ｐゴシック" pitchFamily="-111" charset="-128"/>
              </a:rPr>
              <a:t>När uppgifter behandlas med stöd av samtycke eller för att uppfylla ett avtal, ska den registrerade ha rätt att få ut de uppgifter man själv lämnat för att föra över dem till en annan tjänst, det kallas </a:t>
            </a:r>
            <a:r>
              <a:rPr lang="sv-SE" sz="1200" b="1" i="1" kern="1200" dirty="0">
                <a:solidFill>
                  <a:schemeClr val="tx1"/>
                </a:solidFill>
                <a:effectLst/>
                <a:latin typeface="+mn-lt"/>
                <a:ea typeface="ＭＳ Ｐゴシック" charset="-128"/>
                <a:cs typeface="ＭＳ Ｐゴシック" pitchFamily="-111" charset="-128"/>
              </a:rPr>
              <a:t>dataportabilitet</a:t>
            </a:r>
            <a:r>
              <a:rPr lang="sv-SE" sz="1200" b="1" kern="1200" dirty="0">
                <a:solidFill>
                  <a:schemeClr val="tx1"/>
                </a:solidFill>
                <a:effectLst/>
                <a:latin typeface="+mn-lt"/>
                <a:ea typeface="ＭＳ Ｐゴシック" charset="-128"/>
                <a:cs typeface="ＭＳ Ｐゴシック" pitchFamily="-111" charset="-128"/>
              </a:rPr>
              <a:t>.</a:t>
            </a:r>
            <a:r>
              <a:rPr lang="sv-SE" sz="1200" kern="1200" dirty="0">
                <a:solidFill>
                  <a:schemeClr val="tx1"/>
                </a:solidFill>
                <a:effectLst/>
                <a:latin typeface="+mn-lt"/>
                <a:ea typeface="ＭＳ Ｐゴシック" charset="-128"/>
                <a:cs typeface="ＭＳ Ｐゴシック" pitchFamily="-111" charset="-128"/>
              </a:rPr>
              <a:t> </a:t>
            </a:r>
          </a:p>
          <a:p>
            <a:pPr marL="171450" indent="-171450">
              <a:buFontTx/>
              <a:buChar char="-"/>
            </a:pPr>
            <a:r>
              <a:rPr lang="sv-SE" sz="1200" kern="1200" dirty="0">
                <a:solidFill>
                  <a:schemeClr val="tx1"/>
                </a:solidFill>
                <a:effectLst/>
                <a:latin typeface="+mn-lt"/>
                <a:ea typeface="ＭＳ Ｐゴシック" charset="-128"/>
                <a:cs typeface="ＭＳ Ｐゴシック" pitchFamily="-111" charset="-128"/>
              </a:rPr>
              <a:t>Om det inträffar en säkerhetsincident, till exempel ett dataintrång eller en oavsiktlig förlust av uppgifter, måste man anmäla det till Integritetsskyddsmyndigheten inom 72 timmar. Man kan också behöva informera de registrerade (</a:t>
            </a:r>
            <a:r>
              <a:rPr lang="sv-SE" sz="1200" b="1" i="1" kern="1200" dirty="0">
                <a:solidFill>
                  <a:schemeClr val="tx1"/>
                </a:solidFill>
                <a:effectLst/>
                <a:latin typeface="+mn-lt"/>
                <a:ea typeface="ＭＳ Ｐゴシック" charset="-128"/>
                <a:cs typeface="ＭＳ Ｐゴシック" pitchFamily="-111" charset="-128"/>
              </a:rPr>
              <a:t>anmälan om personuppgiftsincident</a:t>
            </a:r>
            <a:r>
              <a:rPr lang="sv-SE" sz="1200" kern="1200" dirty="0">
                <a:solidFill>
                  <a:schemeClr val="tx1"/>
                </a:solidFill>
                <a:effectLst/>
                <a:latin typeface="+mn-lt"/>
                <a:ea typeface="ＭＳ Ｐゴシック" charset="-128"/>
                <a:cs typeface="ＭＳ Ｐゴシック" pitchFamily="-111" charset="-128"/>
              </a:rPr>
              <a:t>). </a:t>
            </a:r>
          </a:p>
          <a:p>
            <a:pPr marL="171450" indent="-171450">
              <a:buFontTx/>
              <a:buChar char="-"/>
            </a:pPr>
            <a:r>
              <a:rPr lang="sv-SE" sz="1200" kern="1200" dirty="0">
                <a:solidFill>
                  <a:schemeClr val="tx1"/>
                </a:solidFill>
                <a:effectLst/>
                <a:latin typeface="+mn-lt"/>
                <a:ea typeface="ＭＳ Ｐゴシック" charset="-128"/>
                <a:cs typeface="ＭＳ Ｐゴシック" pitchFamily="-111" charset="-128"/>
              </a:rPr>
              <a:t>Vissa organisationer, inklusive fackliga organisationer, som behandlar känsliga uppgifter eller uppgifter som innebär en kartläggning av enskildas beteende måste utse en person i organisationen som har till särskild uppgift att bevaka dataskyddsfrågor, ett </a:t>
            </a:r>
            <a:r>
              <a:rPr lang="sv-SE" sz="1200" b="1" i="1" kern="1200" dirty="0">
                <a:solidFill>
                  <a:schemeClr val="tx1"/>
                </a:solidFill>
                <a:effectLst/>
                <a:latin typeface="+mn-lt"/>
                <a:ea typeface="ＭＳ Ｐゴシック" charset="-128"/>
                <a:cs typeface="ＭＳ Ｐゴシック" pitchFamily="-111" charset="-128"/>
              </a:rPr>
              <a:t>dataskyddsombud</a:t>
            </a:r>
            <a:r>
              <a:rPr lang="sv-SE" sz="1200" b="1" kern="1200" dirty="0">
                <a:solidFill>
                  <a:schemeClr val="tx1"/>
                </a:solidFill>
                <a:effectLst/>
                <a:latin typeface="+mn-lt"/>
                <a:ea typeface="ＭＳ Ｐゴシック" charset="-128"/>
                <a:cs typeface="ＭＳ Ｐゴシック" pitchFamily="-111" charset="-128"/>
              </a:rPr>
              <a:t>. </a:t>
            </a:r>
          </a:p>
          <a:p>
            <a:pPr marL="171450" indent="-171450">
              <a:buFontTx/>
              <a:buChar char="-"/>
            </a:pPr>
            <a:r>
              <a:rPr lang="sv-SE" sz="1200" kern="1200" dirty="0">
                <a:solidFill>
                  <a:schemeClr val="tx1"/>
                </a:solidFill>
                <a:effectLst/>
                <a:latin typeface="+mn-lt"/>
                <a:ea typeface="ＭＳ Ｐゴシック" charset="-128"/>
                <a:cs typeface="ＭＳ Ｐゴシック" pitchFamily="-111" charset="-128"/>
              </a:rPr>
              <a:t>Integritetsskyddsmyndigheten kan komma att utdöma en </a:t>
            </a:r>
            <a:r>
              <a:rPr lang="sv-SE" sz="1200" b="1" i="1" kern="1200" dirty="0">
                <a:solidFill>
                  <a:schemeClr val="tx1"/>
                </a:solidFill>
                <a:effectLst/>
                <a:latin typeface="+mn-lt"/>
                <a:ea typeface="ＭＳ Ｐゴシック" charset="-128"/>
                <a:cs typeface="ＭＳ Ｐゴシック" pitchFamily="-111" charset="-128"/>
              </a:rPr>
              <a:t>sanktionsavgift</a:t>
            </a:r>
            <a:r>
              <a:rPr lang="sv-SE" sz="1200" b="1" kern="1200" dirty="0">
                <a:solidFill>
                  <a:schemeClr val="tx1"/>
                </a:solidFill>
                <a:effectLst/>
                <a:latin typeface="+mn-lt"/>
                <a:ea typeface="ＭＳ Ｐゴシック" charset="-128"/>
                <a:cs typeface="ＭＳ Ｐゴシック" pitchFamily="-111" charset="-128"/>
              </a:rPr>
              <a:t> </a:t>
            </a:r>
            <a:r>
              <a:rPr lang="sv-SE" sz="1200" kern="1200" dirty="0">
                <a:solidFill>
                  <a:schemeClr val="tx1"/>
                </a:solidFill>
                <a:effectLst/>
                <a:latin typeface="+mn-lt"/>
                <a:ea typeface="ＭＳ Ｐゴシック" charset="-128"/>
                <a:cs typeface="ＭＳ Ｐゴシック" pitchFamily="-111" charset="-128"/>
              </a:rPr>
              <a:t>för den som bryter mot förordningens regler. Avgiften ska bedömas utifrån hur allvarlig överträdelsen är, om det skett avsiktligt eller inte, vilka åtgärder man har vidtagit för att minska skadan, om man tjänat ekonomiskt på överträdelsen och andra försvårande eller förmildrande omständigheter. </a:t>
            </a:r>
          </a:p>
          <a:p>
            <a:pPr marL="171450" indent="-171450">
              <a:buFontTx/>
              <a:buChar char="-"/>
            </a:pPr>
            <a:r>
              <a:rPr lang="sv-SE" sz="1200" b="1" i="1" kern="1200" dirty="0">
                <a:solidFill>
                  <a:schemeClr val="tx1"/>
                </a:solidFill>
                <a:effectLst/>
                <a:latin typeface="+mn-lt"/>
                <a:ea typeface="ＭＳ Ｐゴシック" charset="-128"/>
                <a:cs typeface="ＭＳ Ｐゴシック" pitchFamily="-111" charset="-128"/>
              </a:rPr>
              <a:t>Missbruksregeln i personuppgiftslagen försvinner</a:t>
            </a:r>
            <a:r>
              <a:rPr lang="sv-SE" sz="1200" i="1" kern="1200" dirty="0">
                <a:solidFill>
                  <a:schemeClr val="tx1"/>
                </a:solidFill>
                <a:effectLst/>
                <a:latin typeface="+mn-lt"/>
                <a:ea typeface="ＭＳ Ｐゴシック" charset="-128"/>
                <a:cs typeface="ＭＳ Ｐゴシック" pitchFamily="-111" charset="-128"/>
              </a:rPr>
              <a:t> </a:t>
            </a:r>
            <a:r>
              <a:rPr lang="sv-SE" sz="1200" kern="1200" dirty="0">
                <a:solidFill>
                  <a:schemeClr val="tx1"/>
                </a:solidFill>
                <a:effectLst/>
                <a:latin typeface="+mn-lt"/>
                <a:ea typeface="ＭＳ Ｐゴシック" charset="-128"/>
                <a:cs typeface="ＭＳ Ｐゴシック" pitchFamily="-111" charset="-128"/>
              </a:rPr>
              <a:t>i och med införandet av GDPR. Missbruksregeln innebar en förenklad regel för behandling av personuppgifter i löpande text och enkla listor. I sådant, så kallat ostrukturerat textmaterial, som t.ex. e-postmeddelanden fick man tidigare med stöd av missbruksregeln behandla uppgifter i vissa situationer så länge det inte var kränkande för någon.</a:t>
            </a:r>
          </a:p>
        </p:txBody>
      </p:sp>
      <p:sp>
        <p:nvSpPr>
          <p:cNvPr id="4" name="Platshållare för bildnummer 3"/>
          <p:cNvSpPr>
            <a:spLocks noGrp="1"/>
          </p:cNvSpPr>
          <p:nvPr>
            <p:ph type="sldNum" sz="quarter" idx="10"/>
          </p:nvPr>
        </p:nvSpPr>
        <p:spPr/>
        <p:txBody>
          <a:bodyPr/>
          <a:lstStyle/>
          <a:p>
            <a:pPr>
              <a:defRPr/>
            </a:pPr>
            <a:fld id="{02E970C2-B072-4C58-857C-A978EFCA1457}" type="slidenum">
              <a:rPr lang="sv-SE" altLang="sv-SE" smtClean="0"/>
              <a:pPr>
                <a:defRPr/>
              </a:pPr>
              <a:t>2</a:t>
            </a:fld>
            <a:endParaRPr lang="sv-SE" altLang="sv-SE"/>
          </a:p>
        </p:txBody>
      </p:sp>
    </p:spTree>
    <p:extLst>
      <p:ext uri="{BB962C8B-B14F-4D97-AF65-F5344CB8AC3E}">
        <p14:creationId xmlns:p14="http://schemas.microsoft.com/office/powerpoint/2010/main" val="28095650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normAutofit fontScale="92500" lnSpcReduction="20000"/>
          </a:bodyPr>
          <a:lstStyle/>
          <a:p>
            <a:pPr marL="171450" lvl="0" indent="-171450">
              <a:buFont typeface="Arial" panose="020B0604020202020204" pitchFamily="34" charset="0"/>
              <a:buChar char="•"/>
            </a:pPr>
            <a:r>
              <a:rPr lang="sv-SE" sz="1200" b="1" kern="1200" dirty="0">
                <a:solidFill>
                  <a:schemeClr val="tx1"/>
                </a:solidFill>
                <a:effectLst/>
                <a:latin typeface="+mn-lt"/>
                <a:ea typeface="ＭＳ Ｐゴシック" charset="-128"/>
                <a:cs typeface="ＭＳ Ｐゴシック" pitchFamily="-111" charset="-128"/>
              </a:rPr>
              <a:t>Personuppgifter</a:t>
            </a:r>
            <a:r>
              <a:rPr lang="sv-SE" sz="1200" kern="1200" dirty="0">
                <a:solidFill>
                  <a:schemeClr val="tx1"/>
                </a:solidFill>
                <a:effectLst/>
                <a:latin typeface="+mn-lt"/>
                <a:ea typeface="ＭＳ Ｐゴシック" charset="-128"/>
                <a:cs typeface="ＭＳ Ｐゴシック" pitchFamily="-111" charset="-128"/>
              </a:rPr>
              <a:t>: Varje upplysning som avser en identifierad eller identifierbar fysisk levande person, varvid en identifierbar fysisk person är en person som direkt eller indirekt kan identifieras särskilt med hänvisning till en identifierare som ett namn, ett identifikationsnummer, en lokaliseringsuppgift eller online-identifikatorer eller en eller flera faktorer som är specifika för den fysiska personens fysiska, fysiologiska, genetiska, psykiska, ekonomiska, kulturella eller sociala identitet.</a:t>
            </a:r>
          </a:p>
          <a:p>
            <a:pPr lvl="0"/>
            <a:endParaRPr lang="sv-SE" sz="1200" b="1" kern="1200" dirty="0">
              <a:solidFill>
                <a:schemeClr val="tx1"/>
              </a:solidFill>
              <a:effectLst/>
              <a:latin typeface="+mn-lt"/>
              <a:ea typeface="ＭＳ Ｐゴシック" charset="-128"/>
              <a:cs typeface="ＭＳ Ｐゴシック" pitchFamily="-111" charset="-128"/>
            </a:endParaRPr>
          </a:p>
          <a:p>
            <a:pPr marL="171450" lvl="0" indent="-171450">
              <a:buFont typeface="Arial" panose="020B0604020202020204" pitchFamily="34" charset="0"/>
              <a:buChar char="•"/>
            </a:pPr>
            <a:r>
              <a:rPr lang="sv-SE" sz="1200" b="1" kern="1200" dirty="0">
                <a:solidFill>
                  <a:schemeClr val="tx1"/>
                </a:solidFill>
                <a:effectLst/>
                <a:latin typeface="+mn-lt"/>
                <a:ea typeface="ＭＳ Ｐゴシック" charset="-128"/>
                <a:cs typeface="ＭＳ Ｐゴシック" pitchFamily="-111" charset="-128"/>
              </a:rPr>
              <a:t>Personuppgiftsbehandling</a:t>
            </a:r>
            <a:r>
              <a:rPr lang="sv-SE" sz="1200" kern="1200" dirty="0">
                <a:solidFill>
                  <a:schemeClr val="tx1"/>
                </a:solidFill>
                <a:effectLst/>
                <a:latin typeface="+mn-lt"/>
                <a:ea typeface="ＭＳ Ｐゴシック" charset="-128"/>
                <a:cs typeface="ＭＳ Ｐゴシック" pitchFamily="-111" charset="-128"/>
              </a:rPr>
              <a:t>: En åtgärd eller kombination av åtgärder beträffande personuppgifter eller uppsättningar av personuppgifter, oberoende av om de utförs automatiserat eller ej, såsom insamling, registrering, organisering, strukturering, lagring, bearbetning eller ändring, framtagning, läsning, användning, utlämning genom överföring, spridning eller tillhandahållande på annat sätt, justering eller sammanförande, begränsning, radering eller förstöring.</a:t>
            </a:r>
          </a:p>
          <a:p>
            <a:pPr lvl="0"/>
            <a:endParaRPr lang="sv-SE" sz="1200" b="1" kern="1200" dirty="0">
              <a:solidFill>
                <a:schemeClr val="tx1"/>
              </a:solidFill>
              <a:effectLst/>
              <a:latin typeface="+mn-lt"/>
              <a:ea typeface="ＭＳ Ｐゴシック" charset="-128"/>
              <a:cs typeface="ＭＳ Ｐゴシック" pitchFamily="-111" charset="-128"/>
            </a:endParaRPr>
          </a:p>
          <a:p>
            <a:pPr marL="171450" lvl="0" indent="-171450">
              <a:buFont typeface="Arial" panose="020B0604020202020204" pitchFamily="34" charset="0"/>
              <a:buChar char="•"/>
            </a:pPr>
            <a:r>
              <a:rPr lang="sv-SE" sz="1200" b="1" kern="1200" dirty="0">
                <a:solidFill>
                  <a:schemeClr val="tx1"/>
                </a:solidFill>
                <a:effectLst/>
                <a:latin typeface="+mn-lt"/>
                <a:ea typeface="ＭＳ Ｐゴシック" charset="-128"/>
                <a:cs typeface="ＭＳ Ｐゴシック" pitchFamily="-111" charset="-128"/>
              </a:rPr>
              <a:t>Känsliga personuppgifter – ”Särskilda kategorier av personuppgifter” enligt artikel 9 GDPR</a:t>
            </a:r>
            <a:r>
              <a:rPr lang="sv-SE" sz="1200" kern="1200" dirty="0">
                <a:solidFill>
                  <a:schemeClr val="tx1"/>
                </a:solidFill>
                <a:effectLst/>
                <a:latin typeface="+mn-lt"/>
                <a:ea typeface="ＭＳ Ｐゴシック" charset="-128"/>
                <a:cs typeface="ＭＳ Ｐゴシック" pitchFamily="-111" charset="-128"/>
              </a:rPr>
              <a:t>: Personuppgifter som avslöjar ras eller etniskt ursprung, politiska åsikter, religiös eller filosofisk övertygelse eller medlemskap i fackförening, genetiska uppgifter, biometriska uppgifter för att entydigt identifiera en fysisk person, uppgifter om hälsa eller uppgifter om en fysisk persons sexualliv eller sexuella läggning.</a:t>
            </a:r>
          </a:p>
          <a:p>
            <a:pPr lvl="0"/>
            <a:endParaRPr lang="sv-SE" sz="1200" b="1" kern="1200" dirty="0">
              <a:solidFill>
                <a:schemeClr val="tx1"/>
              </a:solidFill>
              <a:effectLst/>
              <a:latin typeface="+mn-lt"/>
              <a:ea typeface="ＭＳ Ｐゴシック" charset="-128"/>
              <a:cs typeface="ＭＳ Ｐゴシック" pitchFamily="-111" charset="-128"/>
            </a:endParaRPr>
          </a:p>
          <a:p>
            <a:pPr marL="171450" lvl="0" indent="-171450">
              <a:buFont typeface="Arial" panose="020B0604020202020204" pitchFamily="34" charset="0"/>
              <a:buChar char="•"/>
            </a:pPr>
            <a:r>
              <a:rPr lang="sv-SE" sz="1200" b="1" kern="1200" dirty="0">
                <a:solidFill>
                  <a:schemeClr val="tx1"/>
                </a:solidFill>
                <a:effectLst/>
                <a:latin typeface="+mn-lt"/>
                <a:ea typeface="ＭＳ Ｐゴシック" charset="-128"/>
                <a:cs typeface="ＭＳ Ｐゴシック" pitchFamily="-111" charset="-128"/>
              </a:rPr>
              <a:t>Personuppgiftsansvarig</a:t>
            </a:r>
            <a:r>
              <a:rPr lang="sv-SE" sz="1200" kern="1200" dirty="0">
                <a:solidFill>
                  <a:schemeClr val="tx1"/>
                </a:solidFill>
                <a:effectLst/>
                <a:latin typeface="+mn-lt"/>
                <a:ea typeface="ＭＳ Ｐゴシック" charset="-128"/>
                <a:cs typeface="ＭＳ Ｐゴシック" pitchFamily="-111" charset="-128"/>
              </a:rPr>
              <a:t>: En fysiskt eller juridisk person, offentlig myndighet, institution eller annat organ som ensamt eller tillsammans med andra bestämmer ändamålen och medlen för behandlingen av personuppgifter.</a:t>
            </a:r>
          </a:p>
          <a:p>
            <a:pPr lvl="0"/>
            <a:endParaRPr lang="sv-SE" sz="1200" b="1" kern="1200" dirty="0">
              <a:solidFill>
                <a:schemeClr val="tx1"/>
              </a:solidFill>
              <a:effectLst/>
              <a:latin typeface="+mn-lt"/>
              <a:ea typeface="ＭＳ Ｐゴシック" charset="-128"/>
              <a:cs typeface="ＭＳ Ｐゴシック" pitchFamily="-111" charset="-128"/>
            </a:endParaRPr>
          </a:p>
          <a:p>
            <a:pPr marL="171450" lvl="0" indent="-171450">
              <a:buFont typeface="Arial" panose="020B0604020202020204" pitchFamily="34" charset="0"/>
              <a:buChar char="•"/>
            </a:pPr>
            <a:r>
              <a:rPr lang="sv-SE" sz="1200" b="1" kern="1200" dirty="0">
                <a:solidFill>
                  <a:schemeClr val="tx1"/>
                </a:solidFill>
                <a:effectLst/>
                <a:latin typeface="+mn-lt"/>
                <a:ea typeface="ＭＳ Ｐゴシック" charset="-128"/>
                <a:cs typeface="ＭＳ Ｐゴシック" pitchFamily="-111" charset="-128"/>
              </a:rPr>
              <a:t>Personuppgiftsincident</a:t>
            </a:r>
            <a:r>
              <a:rPr lang="sv-SE" sz="1200" kern="1200" dirty="0">
                <a:solidFill>
                  <a:schemeClr val="tx1"/>
                </a:solidFill>
                <a:effectLst/>
                <a:latin typeface="+mn-lt"/>
                <a:ea typeface="ＭＳ Ｐゴシック" charset="-128"/>
                <a:cs typeface="ＭＳ Ｐゴシック" pitchFamily="-111" charset="-128"/>
              </a:rPr>
              <a:t>: En säkerhetsincident som leder till oavsiktlig eller olaglig förstöring, förlust eller ändring eller till obehörig röjande av eller obehörig åtkomst till de personuppgifter som överförts, lagrats eller på annat sätt behandlats.</a:t>
            </a:r>
          </a:p>
          <a:p>
            <a:endParaRPr lang="sv-SE" dirty="0"/>
          </a:p>
        </p:txBody>
      </p:sp>
      <p:sp>
        <p:nvSpPr>
          <p:cNvPr id="4" name="Platshållare för bildnummer 3"/>
          <p:cNvSpPr>
            <a:spLocks noGrp="1"/>
          </p:cNvSpPr>
          <p:nvPr>
            <p:ph type="sldNum" sz="quarter" idx="10"/>
          </p:nvPr>
        </p:nvSpPr>
        <p:spPr/>
        <p:txBody>
          <a:bodyPr/>
          <a:lstStyle/>
          <a:p>
            <a:pPr>
              <a:defRPr/>
            </a:pPr>
            <a:fld id="{02E970C2-B072-4C58-857C-A978EFCA1457}" type="slidenum">
              <a:rPr lang="sv-SE" altLang="sv-SE" smtClean="0"/>
              <a:pPr>
                <a:defRPr/>
              </a:pPr>
              <a:t>3</a:t>
            </a:fld>
            <a:endParaRPr lang="sv-SE" altLang="sv-SE"/>
          </a:p>
        </p:txBody>
      </p:sp>
    </p:spTree>
    <p:extLst>
      <p:ext uri="{BB962C8B-B14F-4D97-AF65-F5344CB8AC3E}">
        <p14:creationId xmlns:p14="http://schemas.microsoft.com/office/powerpoint/2010/main" val="23234557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normAutofit lnSpcReduction="10000"/>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sv-SE" sz="1200" kern="1200" dirty="0">
                <a:solidFill>
                  <a:schemeClr val="tx1"/>
                </a:solidFill>
                <a:effectLst/>
                <a:latin typeface="+mn-lt"/>
                <a:ea typeface="ＭＳ Ｐゴシック" charset="-128"/>
                <a:cs typeface="ＭＳ Ｐゴシック" pitchFamily="-111" charset="-128"/>
              </a:rPr>
              <a:t>Definitionen av personuppgiftsansvarig är i huvudsak densamma i GDPR som i dataskyddsdirektivet och personuppgiftslagen. Om flera aktörer är inblandade i en och samma eller närliggande behandlingar av personuppgifter måste det utredas vilken eller vilka av dessa aktörer som är personuppgiftsansvariga för behandlingen så att de skyldigheter som åligger den som har personuppgiftsansvar enligt GDPR kan uppfyllas.</a:t>
            </a:r>
          </a:p>
          <a:p>
            <a:pPr marL="0" marR="0" lvl="0" indent="0" algn="l" defTabSz="457200" rtl="0" eaLnBrk="0" fontAlgn="base" latinLnBrk="0" hangingPunct="0">
              <a:lnSpc>
                <a:spcPct val="100000"/>
              </a:lnSpc>
              <a:spcBef>
                <a:spcPct val="30000"/>
              </a:spcBef>
              <a:spcAft>
                <a:spcPct val="0"/>
              </a:spcAft>
              <a:buClrTx/>
              <a:buSzTx/>
              <a:buFontTx/>
              <a:buNone/>
              <a:tabLst/>
              <a:defRPr/>
            </a:pPr>
            <a:r>
              <a:rPr lang="sv-SE" sz="1200" kern="1200" dirty="0">
                <a:solidFill>
                  <a:schemeClr val="tx1"/>
                </a:solidFill>
                <a:effectLst/>
                <a:latin typeface="+mn-lt"/>
                <a:ea typeface="ＭＳ Ｐゴシック" charset="-128"/>
                <a:cs typeface="ＭＳ Ｐゴシック" pitchFamily="-111" charset="-128"/>
              </a:rPr>
              <a:t>Den som i praktiken bestämmer över ändamålen och medlen för personuppgiftsbehandlingen är personuppgiftsansvarig. </a:t>
            </a:r>
          </a:p>
          <a:p>
            <a:pPr marL="0" marR="0" lvl="0" indent="0" algn="l" defTabSz="457200" rtl="0" eaLnBrk="0" fontAlgn="base" latinLnBrk="0" hangingPunct="0">
              <a:lnSpc>
                <a:spcPct val="100000"/>
              </a:lnSpc>
              <a:spcBef>
                <a:spcPct val="30000"/>
              </a:spcBef>
              <a:spcAft>
                <a:spcPct val="0"/>
              </a:spcAft>
              <a:buClrTx/>
              <a:buSzTx/>
              <a:buFontTx/>
              <a:buNone/>
              <a:tabLst/>
              <a:defRPr/>
            </a:pPr>
            <a:endParaRPr lang="sv-SE" sz="1200" kern="1200" dirty="0">
              <a:solidFill>
                <a:schemeClr val="tx1"/>
              </a:solidFill>
              <a:effectLst/>
              <a:latin typeface="+mn-lt"/>
              <a:ea typeface="ＭＳ Ｐゴシック" charset="-128"/>
              <a:cs typeface="ＭＳ Ｐゴシック" pitchFamily="-111" charset="-128"/>
            </a:endParaRPr>
          </a:p>
          <a:p>
            <a:pPr marL="0" marR="0" lvl="0" indent="0" algn="l" defTabSz="457200" rtl="0" eaLnBrk="0" fontAlgn="base" latinLnBrk="0" hangingPunct="0">
              <a:lnSpc>
                <a:spcPct val="100000"/>
              </a:lnSpc>
              <a:spcBef>
                <a:spcPct val="30000"/>
              </a:spcBef>
              <a:spcAft>
                <a:spcPct val="0"/>
              </a:spcAft>
              <a:buClrTx/>
              <a:buSzTx/>
              <a:buFontTx/>
              <a:buNone/>
              <a:tabLst/>
              <a:defRPr/>
            </a:pPr>
            <a:r>
              <a:rPr lang="sv-SE" dirty="0" err="1"/>
              <a:t>Saco-S</a:t>
            </a:r>
            <a:r>
              <a:rPr lang="sv-SE" dirty="0"/>
              <a:t> är en ideell förening som har till ändamål att bedriva gemensam central och lokal facklig verksamhet inom staten för medlemsförbunden. </a:t>
            </a:r>
            <a:r>
              <a:rPr lang="sv-SE" dirty="0" err="1"/>
              <a:t>Saco-S</a:t>
            </a:r>
            <a:r>
              <a:rPr lang="sv-SE" dirty="0"/>
              <a:t> utför en del av medlemsförbundens förhandlingsuppdrag i förhållande till medlemmarna både på central och lokal nivå. </a:t>
            </a:r>
            <a:r>
              <a:rPr lang="sv-SE" sz="1200" kern="1200" dirty="0">
                <a:solidFill>
                  <a:schemeClr val="tx1"/>
                </a:solidFill>
                <a:effectLst/>
                <a:latin typeface="+mn-lt"/>
                <a:ea typeface="ＭＳ Ｐゴシック" charset="-128"/>
                <a:cs typeface="ＭＳ Ｐゴシック" pitchFamily="-111" charset="-128"/>
              </a:rPr>
              <a:t>Rätten att bestämma över ändamålen och medlen för den personuppgiftsbehandling som sker inom </a:t>
            </a:r>
            <a:r>
              <a:rPr lang="sv-SE" sz="1200" kern="1200" dirty="0" err="1">
                <a:solidFill>
                  <a:schemeClr val="tx1"/>
                </a:solidFill>
                <a:effectLst/>
                <a:latin typeface="+mn-lt"/>
                <a:ea typeface="ＭＳ Ｐゴシック" charset="-128"/>
                <a:cs typeface="ＭＳ Ｐゴシック" pitchFamily="-111" charset="-128"/>
              </a:rPr>
              <a:t>Saco-S</a:t>
            </a:r>
            <a:r>
              <a:rPr lang="sv-SE" sz="1200" kern="1200" dirty="0">
                <a:solidFill>
                  <a:schemeClr val="tx1"/>
                </a:solidFill>
                <a:effectLst/>
                <a:latin typeface="+mn-lt"/>
                <a:ea typeface="ＭＳ Ｐゴシック" charset="-128"/>
                <a:cs typeface="ＭＳ Ｐゴシック" pitchFamily="-111" charset="-128"/>
              </a:rPr>
              <a:t> får anses ligga både på medlemsförbunden och på </a:t>
            </a:r>
            <a:r>
              <a:rPr lang="sv-SE" sz="1200" kern="1200" dirty="0" err="1">
                <a:solidFill>
                  <a:schemeClr val="tx1"/>
                </a:solidFill>
                <a:effectLst/>
                <a:latin typeface="+mn-lt"/>
                <a:ea typeface="ＭＳ Ｐゴシック" charset="-128"/>
                <a:cs typeface="ＭＳ Ｐゴシック" pitchFamily="-111" charset="-128"/>
              </a:rPr>
              <a:t>Saco-S</a:t>
            </a:r>
            <a:r>
              <a:rPr lang="sv-SE" sz="1200" kern="1200" dirty="0">
                <a:solidFill>
                  <a:schemeClr val="tx1"/>
                </a:solidFill>
                <a:effectLst/>
                <a:latin typeface="+mn-lt"/>
                <a:ea typeface="ＭＳ Ｐゴシック" charset="-128"/>
                <a:cs typeface="ＭＳ Ｐゴシック" pitchFamily="-111" charset="-128"/>
              </a:rPr>
              <a:t>. Det innebär att medlemsförbunden och </a:t>
            </a:r>
            <a:r>
              <a:rPr lang="sv-SE" sz="1200" kern="1200" dirty="0" err="1">
                <a:solidFill>
                  <a:schemeClr val="tx1"/>
                </a:solidFill>
                <a:effectLst/>
                <a:latin typeface="+mn-lt"/>
                <a:ea typeface="ＭＳ Ｐゴシック" charset="-128"/>
                <a:cs typeface="ＭＳ Ｐゴシック" pitchFamily="-111" charset="-128"/>
              </a:rPr>
              <a:t>Saco-S</a:t>
            </a:r>
            <a:r>
              <a:rPr lang="sv-SE" sz="1200" kern="1200" dirty="0">
                <a:solidFill>
                  <a:schemeClr val="tx1"/>
                </a:solidFill>
                <a:effectLst/>
                <a:latin typeface="+mn-lt"/>
                <a:ea typeface="ＭＳ Ｐゴシック" charset="-128"/>
                <a:cs typeface="ＭＳ Ｐゴシック" pitchFamily="-111" charset="-128"/>
              </a:rPr>
              <a:t> har   gemensamt ansvar för att den personuppgiftsbehandling som sker inom </a:t>
            </a:r>
            <a:r>
              <a:rPr lang="sv-SE" sz="1200" kern="1200" dirty="0" err="1">
                <a:solidFill>
                  <a:schemeClr val="tx1"/>
                </a:solidFill>
                <a:effectLst/>
                <a:latin typeface="+mn-lt"/>
                <a:ea typeface="ＭＳ Ｐゴシック" charset="-128"/>
                <a:cs typeface="ＭＳ Ｐゴシック" pitchFamily="-111" charset="-128"/>
              </a:rPr>
              <a:t>Saco-S</a:t>
            </a:r>
            <a:r>
              <a:rPr lang="sv-SE" sz="1200" kern="1200" dirty="0">
                <a:solidFill>
                  <a:schemeClr val="tx1"/>
                </a:solidFill>
                <a:effectLst/>
                <a:latin typeface="+mn-lt"/>
                <a:ea typeface="ＭＳ Ｐゴシック" charset="-128"/>
                <a:cs typeface="ＭＳ Ｐゴシック" pitchFamily="-111" charset="-128"/>
              </a:rPr>
              <a:t> är förenlig med GDPR. </a:t>
            </a:r>
            <a:r>
              <a:rPr lang="sv-SE" sz="1200" kern="1200" dirty="0" err="1">
                <a:solidFill>
                  <a:schemeClr val="tx1"/>
                </a:solidFill>
                <a:effectLst/>
                <a:latin typeface="+mn-lt"/>
                <a:ea typeface="ＭＳ Ｐゴシック" charset="-128"/>
                <a:cs typeface="ＭＳ Ｐゴシック" pitchFamily="-111" charset="-128"/>
              </a:rPr>
              <a:t>Saco-S</a:t>
            </a:r>
            <a:r>
              <a:rPr lang="sv-SE" sz="1200" kern="1200" dirty="0">
                <a:solidFill>
                  <a:schemeClr val="tx1"/>
                </a:solidFill>
                <a:effectLst/>
                <a:latin typeface="+mn-lt"/>
                <a:ea typeface="ＭＳ Ｐゴシック" charset="-128"/>
                <a:cs typeface="ＭＳ Ｐゴシック" pitchFamily="-111" charset="-128"/>
              </a:rPr>
              <a:t> centralt och </a:t>
            </a:r>
            <a:r>
              <a:rPr lang="sv-SE" sz="1200" kern="1200" dirty="0" err="1">
                <a:solidFill>
                  <a:schemeClr val="tx1"/>
                </a:solidFill>
                <a:effectLst/>
                <a:latin typeface="+mn-lt"/>
                <a:ea typeface="ＭＳ Ｐゴシック" charset="-128"/>
                <a:cs typeface="ＭＳ Ｐゴシック" pitchFamily="-111" charset="-128"/>
              </a:rPr>
              <a:t>Saco-S</a:t>
            </a:r>
            <a:r>
              <a:rPr lang="sv-SE" sz="1200" kern="1200" dirty="0">
                <a:solidFill>
                  <a:schemeClr val="tx1"/>
                </a:solidFill>
                <a:effectLst/>
                <a:latin typeface="+mn-lt"/>
                <a:ea typeface="ＭＳ Ｐゴシック" charset="-128"/>
                <a:cs typeface="ＭＳ Ｐゴシック" pitchFamily="-111" charset="-128"/>
              </a:rPr>
              <a:t> lokalt utgör en enhet och kontaktförbunden är en del av denna enhet när kontaktförbundet agerar som </a:t>
            </a:r>
            <a:r>
              <a:rPr lang="sv-SE" sz="1200" kern="1200" dirty="0" err="1">
                <a:solidFill>
                  <a:schemeClr val="tx1"/>
                </a:solidFill>
                <a:effectLst/>
                <a:latin typeface="+mn-lt"/>
                <a:ea typeface="ＭＳ Ｐゴシック" charset="-128"/>
                <a:cs typeface="ＭＳ Ｐゴシック" pitchFamily="-111" charset="-128"/>
              </a:rPr>
              <a:t>Saco-S</a:t>
            </a:r>
            <a:r>
              <a:rPr lang="sv-SE" sz="1200" kern="1200" dirty="0">
                <a:solidFill>
                  <a:schemeClr val="tx1"/>
                </a:solidFill>
                <a:effectLst/>
                <a:latin typeface="+mn-lt"/>
                <a:ea typeface="ＭＳ Ｐゴシック" charset="-128"/>
                <a:cs typeface="ＭＳ Ｐゴシック" pitchFamily="-111" charset="-128"/>
              </a:rPr>
              <a:t>.</a:t>
            </a:r>
          </a:p>
          <a:p>
            <a:pPr marL="0" marR="0" lvl="0" indent="0" algn="l" defTabSz="457200" rtl="0" eaLnBrk="0" fontAlgn="base" latinLnBrk="0" hangingPunct="0">
              <a:lnSpc>
                <a:spcPct val="100000"/>
              </a:lnSpc>
              <a:spcBef>
                <a:spcPct val="30000"/>
              </a:spcBef>
              <a:spcAft>
                <a:spcPct val="0"/>
              </a:spcAft>
              <a:buClrTx/>
              <a:buSzTx/>
              <a:buFontTx/>
              <a:buNone/>
              <a:tabLst/>
              <a:defRPr/>
            </a:pPr>
            <a:endParaRPr lang="sv-SE" sz="1200" kern="1200" dirty="0">
              <a:solidFill>
                <a:schemeClr val="tx1"/>
              </a:solidFill>
              <a:effectLst/>
              <a:latin typeface="+mn-lt"/>
              <a:ea typeface="ＭＳ Ｐゴシック" charset="-128"/>
              <a:cs typeface="ＭＳ Ｐゴシック" pitchFamily="-111" charset="-128"/>
            </a:endParaRPr>
          </a:p>
          <a:p>
            <a:r>
              <a:rPr lang="sv-SE" dirty="0"/>
              <a:t>Ta upp frågan om ev. ansvar vid uppsåtligt åsidosättande med Dataskyddsombud – vem ansvarar? </a:t>
            </a:r>
            <a:r>
              <a:rPr lang="sv-SE" dirty="0" err="1"/>
              <a:t>Saco-S</a:t>
            </a:r>
            <a:r>
              <a:rPr lang="sv-SE" dirty="0"/>
              <a:t>?/medlemsförbund?</a:t>
            </a:r>
          </a:p>
          <a:p>
            <a:endParaRPr lang="sv-SE" dirty="0"/>
          </a:p>
          <a:p>
            <a:endParaRPr lang="sv-SE" dirty="0"/>
          </a:p>
        </p:txBody>
      </p:sp>
      <p:sp>
        <p:nvSpPr>
          <p:cNvPr id="4" name="Platshållare för bildnummer 3"/>
          <p:cNvSpPr>
            <a:spLocks noGrp="1"/>
          </p:cNvSpPr>
          <p:nvPr>
            <p:ph type="sldNum" sz="quarter" idx="10"/>
          </p:nvPr>
        </p:nvSpPr>
        <p:spPr/>
        <p:txBody>
          <a:bodyPr/>
          <a:lstStyle/>
          <a:p>
            <a:pPr>
              <a:defRPr/>
            </a:pPr>
            <a:fld id="{02E970C2-B072-4C58-857C-A978EFCA1457}" type="slidenum">
              <a:rPr lang="sv-SE" altLang="sv-SE" smtClean="0"/>
              <a:pPr>
                <a:defRPr/>
              </a:pPr>
              <a:t>4</a:t>
            </a:fld>
            <a:endParaRPr lang="sv-SE" altLang="sv-SE"/>
          </a:p>
        </p:txBody>
      </p:sp>
    </p:spTree>
    <p:extLst>
      <p:ext uri="{BB962C8B-B14F-4D97-AF65-F5344CB8AC3E}">
        <p14:creationId xmlns:p14="http://schemas.microsoft.com/office/powerpoint/2010/main" val="29238094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normAutofit fontScale="47500" lnSpcReduction="20000"/>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sv-SE" sz="1200" b="1" i="1" kern="1200" dirty="0">
                <a:solidFill>
                  <a:schemeClr val="tx1"/>
                </a:solidFill>
                <a:effectLst/>
                <a:latin typeface="+mn-lt"/>
                <a:ea typeface="ＭＳ Ｐゴシック" charset="-128"/>
                <a:cs typeface="ＭＳ Ｐゴシック" pitchFamily="-111" charset="-128"/>
              </a:rPr>
              <a:t>All personuppgiftsbehandling </a:t>
            </a:r>
            <a:r>
              <a:rPr lang="sv-SE" sz="1200" kern="1200" dirty="0">
                <a:solidFill>
                  <a:schemeClr val="tx1"/>
                </a:solidFill>
                <a:effectLst/>
                <a:latin typeface="+mn-lt"/>
                <a:ea typeface="ＭＳ Ｐゴシック" charset="-128"/>
                <a:cs typeface="ＭＳ Ｐゴシック" pitchFamily="-111" charset="-128"/>
              </a:rPr>
              <a:t>inom </a:t>
            </a:r>
            <a:r>
              <a:rPr lang="sv-SE" sz="1200" kern="1200" dirty="0" err="1">
                <a:solidFill>
                  <a:schemeClr val="tx1"/>
                </a:solidFill>
                <a:effectLst/>
                <a:latin typeface="+mn-lt"/>
                <a:ea typeface="ＭＳ Ｐゴシック" charset="-128"/>
                <a:cs typeface="ＭＳ Ｐゴシック" pitchFamily="-111" charset="-128"/>
              </a:rPr>
              <a:t>Saco-S</a:t>
            </a:r>
            <a:r>
              <a:rPr lang="sv-SE" sz="1200" kern="1200" dirty="0">
                <a:solidFill>
                  <a:schemeClr val="tx1"/>
                </a:solidFill>
                <a:effectLst/>
                <a:latin typeface="+mn-lt"/>
                <a:ea typeface="ＭＳ Ｐゴシック" charset="-128"/>
                <a:cs typeface="ＭＳ Ｐゴシック" pitchFamily="-111" charset="-128"/>
              </a:rPr>
              <a:t> måste vara tillåten (laglig) enligt artikel 6 i GDPR. Den rättsliga grunden för den personuppgiftsbehandling som sker inom </a:t>
            </a:r>
            <a:r>
              <a:rPr lang="sv-SE" sz="1200" kern="1200" dirty="0" err="1">
                <a:solidFill>
                  <a:schemeClr val="tx1"/>
                </a:solidFill>
                <a:effectLst/>
                <a:latin typeface="+mn-lt"/>
                <a:ea typeface="ＭＳ Ｐゴシック" charset="-128"/>
                <a:cs typeface="ＭＳ Ｐゴシック" pitchFamily="-111" charset="-128"/>
              </a:rPr>
              <a:t>Saco-S</a:t>
            </a:r>
            <a:r>
              <a:rPr lang="sv-SE" sz="1200" kern="1200" dirty="0">
                <a:solidFill>
                  <a:schemeClr val="tx1"/>
                </a:solidFill>
                <a:effectLst/>
                <a:latin typeface="+mn-lt"/>
                <a:ea typeface="ＭＳ Ｐゴシック" charset="-128"/>
                <a:cs typeface="ＭＳ Ｐゴシック" pitchFamily="-111" charset="-128"/>
              </a:rPr>
              <a:t> är oftast antingen att behandlingen är nödvändig för att fullgöra ett avtal där den registrerade (dvs. medlemmen) är part eller för att vidta åtgärder på begäran av den registrerade innan ett sådant avtal ingås (artikel 6 p. 1b), eller att behandlingen är nödvändig för att fullgöra en rättslig förpliktelse som åvilar den personuppgiftsansvariga (artikel 6 p. 1 c). </a:t>
            </a:r>
          </a:p>
          <a:p>
            <a:pPr marL="0" marR="0" lvl="0" indent="0" algn="l" defTabSz="457200" rtl="0" eaLnBrk="0" fontAlgn="base" latinLnBrk="0" hangingPunct="0">
              <a:lnSpc>
                <a:spcPct val="100000"/>
              </a:lnSpc>
              <a:spcBef>
                <a:spcPct val="30000"/>
              </a:spcBef>
              <a:spcAft>
                <a:spcPct val="0"/>
              </a:spcAft>
              <a:buClrTx/>
              <a:buSzTx/>
              <a:buFontTx/>
              <a:buNone/>
              <a:tabLst/>
              <a:defRPr/>
            </a:pPr>
            <a:endParaRPr lang="sv-SE" sz="1200" kern="1200" dirty="0">
              <a:solidFill>
                <a:schemeClr val="tx1"/>
              </a:solidFill>
              <a:effectLst/>
              <a:latin typeface="+mn-lt"/>
              <a:ea typeface="ＭＳ Ｐゴシック" charset="-128"/>
              <a:cs typeface="ＭＳ Ｐゴシック" pitchFamily="-111" charset="-128"/>
            </a:endParaRPr>
          </a:p>
          <a:p>
            <a:pPr marL="0" marR="0" lvl="0" indent="0" algn="l" defTabSz="457200" rtl="0" eaLnBrk="0" fontAlgn="base" latinLnBrk="0" hangingPunct="0">
              <a:lnSpc>
                <a:spcPct val="100000"/>
              </a:lnSpc>
              <a:spcBef>
                <a:spcPct val="30000"/>
              </a:spcBef>
              <a:spcAft>
                <a:spcPct val="0"/>
              </a:spcAft>
              <a:buClrTx/>
              <a:buSzTx/>
              <a:buFontTx/>
              <a:buNone/>
              <a:tabLst/>
              <a:defRPr/>
            </a:pPr>
            <a:r>
              <a:rPr lang="sv-SE" sz="1200" kern="1200" dirty="0">
                <a:solidFill>
                  <a:schemeClr val="tx1"/>
                </a:solidFill>
                <a:effectLst/>
                <a:latin typeface="+mn-lt"/>
                <a:ea typeface="ＭＳ Ｐゴシック" charset="-128"/>
                <a:cs typeface="ＭＳ Ｐゴシック" pitchFamily="-111" charset="-128"/>
              </a:rPr>
              <a:t>Behandling av </a:t>
            </a:r>
            <a:r>
              <a:rPr lang="sv-SE" sz="1200" b="1" i="1" kern="1200" dirty="0">
                <a:solidFill>
                  <a:schemeClr val="tx1"/>
                </a:solidFill>
                <a:effectLst/>
                <a:latin typeface="+mn-lt"/>
                <a:ea typeface="ＭＳ Ｐゴシック" charset="-128"/>
                <a:cs typeface="ＭＳ Ｐゴシック" pitchFamily="-111" charset="-128"/>
              </a:rPr>
              <a:t>känsliga personuppgifter </a:t>
            </a:r>
            <a:r>
              <a:rPr lang="sv-SE" sz="1200" kern="1200" dirty="0">
                <a:solidFill>
                  <a:schemeClr val="tx1"/>
                </a:solidFill>
                <a:effectLst/>
                <a:latin typeface="+mn-lt"/>
                <a:ea typeface="ＭＳ Ｐゴシック" charset="-128"/>
                <a:cs typeface="ＭＳ Ｐゴシック" pitchFamily="-111" charset="-128"/>
              </a:rPr>
              <a:t>som t.ex. uppgift om fackligt medlemskap och uppgift om hälsa är enligt huvudregeln förbjuden men kan vara tillåten enligt artikel 9 i GDPR. Den behandling av känsliga personuppgifter som sker internt inom ramen för </a:t>
            </a:r>
            <a:r>
              <a:rPr lang="sv-SE" sz="1200" kern="1200" dirty="0" err="1">
                <a:solidFill>
                  <a:schemeClr val="tx1"/>
                </a:solidFill>
                <a:effectLst/>
                <a:latin typeface="+mn-lt"/>
                <a:ea typeface="ＭＳ Ｐゴシック" charset="-128"/>
                <a:cs typeface="ＭＳ Ｐゴシック" pitchFamily="-111" charset="-128"/>
              </a:rPr>
              <a:t>Saco-S</a:t>
            </a:r>
            <a:r>
              <a:rPr lang="sv-SE" sz="1200" kern="1200" dirty="0">
                <a:solidFill>
                  <a:schemeClr val="tx1"/>
                </a:solidFill>
                <a:effectLst/>
                <a:latin typeface="+mn-lt"/>
                <a:ea typeface="ＭＳ Ｐゴシック" charset="-128"/>
                <a:cs typeface="ＭＳ Ｐゴシック" pitchFamily="-111" charset="-128"/>
              </a:rPr>
              <a:t> verksamhet är tillåten med hänvisning till </a:t>
            </a:r>
            <a:r>
              <a:rPr lang="sv-SE" sz="1200" b="1" kern="1200" dirty="0">
                <a:solidFill>
                  <a:schemeClr val="tx1"/>
                </a:solidFill>
                <a:effectLst/>
                <a:latin typeface="+mn-lt"/>
                <a:ea typeface="ＭＳ Ｐゴシック" charset="-128"/>
                <a:cs typeface="ＭＳ Ｐゴシック" pitchFamily="-111" charset="-128"/>
              </a:rPr>
              <a:t>artikel 9 p. 2 d, </a:t>
            </a:r>
            <a:r>
              <a:rPr lang="sv-SE" sz="1200" kern="1200" dirty="0">
                <a:solidFill>
                  <a:schemeClr val="tx1"/>
                </a:solidFill>
                <a:effectLst/>
                <a:latin typeface="+mn-lt"/>
                <a:ea typeface="ＭＳ Ｐゴシック" charset="-128"/>
                <a:cs typeface="ＭＳ Ｐゴシック" pitchFamily="-111" charset="-128"/>
              </a:rPr>
              <a:t>dvs. behandlingen utförs inom ramen för berättigad verksamhet med lämpliga skyddsåtgärder hos en förening som har ett fackligt syfte. Den behandling av känsliga personuppgifter som sker till följd av de skyldigheter och rättigheter </a:t>
            </a:r>
            <a:r>
              <a:rPr lang="sv-SE" sz="1200" kern="1200" dirty="0" err="1">
                <a:solidFill>
                  <a:schemeClr val="tx1"/>
                </a:solidFill>
                <a:effectLst/>
                <a:latin typeface="+mn-lt"/>
                <a:ea typeface="ＭＳ Ｐゴシック" charset="-128"/>
                <a:cs typeface="ＭＳ Ｐゴシック" pitchFamily="-111" charset="-128"/>
              </a:rPr>
              <a:t>Saco-S</a:t>
            </a:r>
            <a:r>
              <a:rPr lang="sv-SE" sz="1200" kern="1200" dirty="0">
                <a:solidFill>
                  <a:schemeClr val="tx1"/>
                </a:solidFill>
                <a:effectLst/>
                <a:latin typeface="+mn-lt"/>
                <a:ea typeface="ＭＳ Ｐゴシック" charset="-128"/>
                <a:cs typeface="ＭＳ Ｐゴシック" pitchFamily="-111" charset="-128"/>
              </a:rPr>
              <a:t> har i förhållande till arbetsgivare och Arbetsgivarverket är tillåten med hänvisning till </a:t>
            </a:r>
            <a:r>
              <a:rPr lang="sv-SE" sz="1200" b="1" kern="1200" dirty="0">
                <a:solidFill>
                  <a:schemeClr val="tx1"/>
                </a:solidFill>
                <a:effectLst/>
                <a:latin typeface="+mn-lt"/>
                <a:ea typeface="ＭＳ Ｐゴシック" charset="-128"/>
                <a:cs typeface="ＭＳ Ｐゴシック" pitchFamily="-111" charset="-128"/>
              </a:rPr>
              <a:t>artikel 9 p. 2 b</a:t>
            </a:r>
            <a:r>
              <a:rPr lang="sv-SE" sz="1200" kern="1200" dirty="0">
                <a:solidFill>
                  <a:schemeClr val="tx1"/>
                </a:solidFill>
                <a:effectLst/>
                <a:latin typeface="+mn-lt"/>
                <a:ea typeface="ＭＳ Ｐゴシック" charset="-128"/>
                <a:cs typeface="ＭＳ Ｐゴシック" pitchFamily="-111" charset="-128"/>
              </a:rPr>
              <a:t>, dvs. behandlingen är nödvändig för att den/de personuppgiftsansvariga eller den registrerade ska kunna fullgöra sina skyldigheter och utöva sina särskilda rättigheter inom arbetsrätten och på områdena social trygghet och socialt skydd.</a:t>
            </a:r>
          </a:p>
          <a:p>
            <a:endParaRPr lang="sv-SE" sz="1200" kern="1200" dirty="0">
              <a:solidFill>
                <a:schemeClr val="tx1"/>
              </a:solidFill>
              <a:effectLst/>
              <a:latin typeface="+mn-lt"/>
              <a:ea typeface="ＭＳ Ｐゴシック" charset="-128"/>
              <a:cs typeface="ＭＳ Ｐゴシック" pitchFamily="-111" charset="-128"/>
            </a:endParaRPr>
          </a:p>
          <a:p>
            <a:r>
              <a:rPr lang="sv-SE" sz="1200" kern="1200" dirty="0" err="1">
                <a:solidFill>
                  <a:schemeClr val="tx1"/>
                </a:solidFill>
                <a:effectLst/>
                <a:latin typeface="+mn-lt"/>
                <a:ea typeface="ＭＳ Ｐゴシック" charset="-128"/>
                <a:cs typeface="ＭＳ Ｐゴシック" pitchFamily="-111" charset="-128"/>
              </a:rPr>
              <a:t>Saco-S</a:t>
            </a:r>
            <a:r>
              <a:rPr lang="sv-SE" sz="1200" kern="1200" dirty="0">
                <a:solidFill>
                  <a:schemeClr val="tx1"/>
                </a:solidFill>
                <a:effectLst/>
                <a:latin typeface="+mn-lt"/>
                <a:ea typeface="ＭＳ Ｐゴシック" charset="-128"/>
                <a:cs typeface="ＭＳ Ｐゴシック" pitchFamily="-111" charset="-128"/>
              </a:rPr>
              <a:t> har ett register över medlemsförbundens medlemmar som har statliga anställningsvillkor och som är bundna av de kollektivavtal som organisationen tecknar. Registret förs av Sacos kansli och är resultatet av en samkörning med statens uppgifter om anställda enligt det statliga kollektivavtalet om partsgemensam statistik.</a:t>
            </a:r>
          </a:p>
          <a:p>
            <a:r>
              <a:rPr lang="sv-SE" sz="1200" kern="1200" dirty="0">
                <a:solidFill>
                  <a:schemeClr val="tx1"/>
                </a:solidFill>
                <a:effectLst/>
                <a:latin typeface="+mn-lt"/>
                <a:ea typeface="ＭＳ Ｐゴシック" charset="-128"/>
                <a:cs typeface="ＭＳ Ｐゴシック" pitchFamily="-111" charset="-128"/>
              </a:rPr>
              <a:t>Kontaktförbundet samt lokalföreningen vid en viss myndighet har tillgång till uppgift om vilka personer som arbetar vid myndigheten och som är medlemmar i något av </a:t>
            </a:r>
            <a:r>
              <a:rPr lang="sv-SE" sz="1200" kern="1200" dirty="0" err="1">
                <a:solidFill>
                  <a:schemeClr val="tx1"/>
                </a:solidFill>
                <a:effectLst/>
                <a:latin typeface="+mn-lt"/>
                <a:ea typeface="ＭＳ Ｐゴシック" charset="-128"/>
                <a:cs typeface="ＭＳ Ｐゴシック" pitchFamily="-111" charset="-128"/>
              </a:rPr>
              <a:t>Saco-S</a:t>
            </a:r>
            <a:r>
              <a:rPr lang="sv-SE" sz="1200" kern="1200" dirty="0">
                <a:solidFill>
                  <a:schemeClr val="tx1"/>
                </a:solidFill>
                <a:effectLst/>
                <a:latin typeface="+mn-lt"/>
                <a:ea typeface="ＭＳ Ｐゴシック" charset="-128"/>
                <a:cs typeface="ＭＳ Ｐゴシック" pitchFamily="-111" charset="-128"/>
              </a:rPr>
              <a:t> medlemsförbund. Registret innehåller uppgift om namn, personnummer och vilket eller vilka förbund som medlemmen tillhör.</a:t>
            </a:r>
          </a:p>
          <a:p>
            <a:endParaRPr lang="sv-SE" sz="1200" kern="1200" dirty="0">
              <a:solidFill>
                <a:schemeClr val="tx1"/>
              </a:solidFill>
              <a:effectLst/>
              <a:latin typeface="+mn-lt"/>
              <a:ea typeface="ＭＳ Ｐゴシック" charset="-128"/>
              <a:cs typeface="ＭＳ Ｐゴシック" pitchFamily="-111" charset="-128"/>
            </a:endParaRPr>
          </a:p>
          <a:p>
            <a:r>
              <a:rPr lang="sv-SE" sz="1200" kern="1200" dirty="0">
                <a:solidFill>
                  <a:schemeClr val="tx1"/>
                </a:solidFill>
                <a:effectLst/>
                <a:latin typeface="+mn-lt"/>
                <a:ea typeface="ＭＳ Ｐゴシック" charset="-128"/>
                <a:cs typeface="ＭＳ Ｐゴシック" pitchFamily="-111" charset="-128"/>
              </a:rPr>
              <a:t>Registret är nödvändigt för att </a:t>
            </a:r>
            <a:r>
              <a:rPr lang="sv-SE" sz="1200" kern="1200" dirty="0" err="1">
                <a:solidFill>
                  <a:schemeClr val="tx1"/>
                </a:solidFill>
                <a:effectLst/>
                <a:latin typeface="+mn-lt"/>
                <a:ea typeface="ＭＳ Ｐゴシック" charset="-128"/>
                <a:cs typeface="ＭＳ Ｐゴシック" pitchFamily="-111" charset="-128"/>
              </a:rPr>
              <a:t>Saco-S</a:t>
            </a:r>
            <a:r>
              <a:rPr lang="sv-SE" sz="1200" kern="1200" dirty="0">
                <a:solidFill>
                  <a:schemeClr val="tx1"/>
                </a:solidFill>
                <a:effectLst/>
                <a:latin typeface="+mn-lt"/>
                <a:ea typeface="ＭＳ Ｐゴシック" charset="-128"/>
                <a:cs typeface="ＭＳ Ｐゴシック" pitchFamily="-111" charset="-128"/>
              </a:rPr>
              <a:t> som arbetstagarorganisation ska kunna fullgöra den överenskomna uppgiften att företräda förbundens medlemmar i en rad frågor.</a:t>
            </a:r>
          </a:p>
          <a:p>
            <a:r>
              <a:rPr lang="sv-SE" sz="1200" b="1" kern="1200" dirty="0">
                <a:solidFill>
                  <a:schemeClr val="tx1"/>
                </a:solidFill>
                <a:effectLst/>
                <a:latin typeface="+mn-lt"/>
                <a:ea typeface="ＭＳ Ｐゴシック" charset="-128"/>
                <a:cs typeface="ＭＳ Ｐゴシック" pitchFamily="-111" charset="-128"/>
              </a:rPr>
              <a:t>På central nivå</a:t>
            </a:r>
            <a:r>
              <a:rPr lang="sv-SE" sz="1200" kern="1200" dirty="0">
                <a:solidFill>
                  <a:schemeClr val="tx1"/>
                </a:solidFill>
                <a:effectLst/>
                <a:latin typeface="+mn-lt"/>
                <a:ea typeface="ＭＳ Ｐゴシック" charset="-128"/>
                <a:cs typeface="ＭＳ Ｐゴシック" pitchFamily="-111" charset="-128"/>
              </a:rPr>
              <a:t> behandlar </a:t>
            </a:r>
            <a:r>
              <a:rPr lang="sv-SE" sz="1200" kern="1200" dirty="0" err="1">
                <a:solidFill>
                  <a:schemeClr val="tx1"/>
                </a:solidFill>
                <a:effectLst/>
                <a:latin typeface="+mn-lt"/>
                <a:ea typeface="ＭＳ Ｐゴシック" charset="-128"/>
                <a:cs typeface="ＭＳ Ｐゴシック" pitchFamily="-111" charset="-128"/>
              </a:rPr>
              <a:t>Saco-S</a:t>
            </a:r>
            <a:r>
              <a:rPr lang="sv-SE" sz="1200" kern="1200" dirty="0">
                <a:solidFill>
                  <a:schemeClr val="tx1"/>
                </a:solidFill>
                <a:effectLst/>
                <a:latin typeface="+mn-lt"/>
                <a:ea typeface="ＭＳ Ｐゴシック" charset="-128"/>
                <a:cs typeface="ＭＳ Ｐゴシック" pitchFamily="-111" charset="-128"/>
              </a:rPr>
              <a:t> uppgifterna för att:</a:t>
            </a:r>
          </a:p>
          <a:p>
            <a:pPr marL="171450" lvl="0" indent="-171450">
              <a:buFont typeface="Arial" panose="020B0604020202020204" pitchFamily="34" charset="0"/>
              <a:buChar char="•"/>
            </a:pPr>
            <a:r>
              <a:rPr lang="sv-SE" sz="1200" kern="1200" dirty="0">
                <a:solidFill>
                  <a:schemeClr val="tx1"/>
                </a:solidFill>
                <a:effectLst/>
                <a:latin typeface="+mn-lt"/>
                <a:ea typeface="ＭＳ Ｐゴシック" charset="-128"/>
                <a:cs typeface="ＭＳ Ｐゴシック" pitchFamily="-111" charset="-128"/>
              </a:rPr>
              <a:t>Räkna fram förbundens medlemsavgifter (avtal mellan förbunden).</a:t>
            </a:r>
          </a:p>
          <a:p>
            <a:pPr marL="171450" lvl="0" indent="-171450">
              <a:buFont typeface="Arial" panose="020B0604020202020204" pitchFamily="34" charset="0"/>
              <a:buChar char="•"/>
            </a:pPr>
            <a:r>
              <a:rPr lang="sv-SE" sz="1200" kern="1200" dirty="0">
                <a:solidFill>
                  <a:schemeClr val="tx1"/>
                </a:solidFill>
                <a:effectLst/>
                <a:latin typeface="+mn-lt"/>
                <a:ea typeface="ＭＳ Ｐゴシック" charset="-128"/>
                <a:cs typeface="ＭＳ Ｐゴシック" pitchFamily="-111" charset="-128"/>
              </a:rPr>
              <a:t>Meddela staten som arbetsgivare vilka personer som är medlemmar i den partsgemensamma statiken enligt överenskommelse i kollektivavtal. </a:t>
            </a:r>
          </a:p>
          <a:p>
            <a:pPr marL="171450" lvl="0" indent="-171450">
              <a:buFont typeface="Arial" panose="020B0604020202020204" pitchFamily="34" charset="0"/>
              <a:buChar char="•"/>
            </a:pPr>
            <a:r>
              <a:rPr lang="sv-SE" sz="1200" kern="1200" dirty="0">
                <a:solidFill>
                  <a:schemeClr val="tx1"/>
                </a:solidFill>
                <a:effectLst/>
                <a:latin typeface="+mn-lt"/>
                <a:ea typeface="ＭＳ Ｐゴシック" charset="-128"/>
                <a:cs typeface="ＭＳ Ｐゴシック" pitchFamily="-111" charset="-128"/>
              </a:rPr>
              <a:t>Genom kontaktförbunden tillhandahålla lokalföreningarna medlemslistor.</a:t>
            </a:r>
          </a:p>
          <a:p>
            <a:pPr marL="0" lvl="0" indent="0">
              <a:buFont typeface="Arial" panose="020B0604020202020204" pitchFamily="34" charset="0"/>
              <a:buNone/>
            </a:pPr>
            <a:endParaRPr lang="sv-SE" sz="1200" kern="1200" dirty="0">
              <a:solidFill>
                <a:schemeClr val="tx1"/>
              </a:solidFill>
              <a:effectLst/>
              <a:latin typeface="+mn-lt"/>
              <a:ea typeface="ＭＳ Ｐゴシック" charset="-128"/>
              <a:cs typeface="ＭＳ Ｐゴシック" pitchFamily="-111" charset="-128"/>
            </a:endParaRPr>
          </a:p>
          <a:p>
            <a:pPr marL="0" marR="0" lvl="0"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r>
              <a:rPr lang="sv-SE" sz="1200" kern="1200" dirty="0">
                <a:solidFill>
                  <a:schemeClr val="tx1"/>
                </a:solidFill>
                <a:effectLst/>
                <a:latin typeface="+mn-lt"/>
                <a:ea typeface="ＭＳ Ｐゴシック" charset="-128"/>
                <a:cs typeface="ＭＳ Ｐゴシック" pitchFamily="-111" charset="-128"/>
              </a:rPr>
              <a:t>Personuppgiftsbehandlingen enligt punkt 1 görs med stöd av undantaget i artikel 9 p. 2d. Behandlingen enligt punkt 2 görs med stöd av undantaget i artikel 9 p. 2b.</a:t>
            </a:r>
          </a:p>
          <a:p>
            <a:pPr marL="0" lvl="0" indent="0">
              <a:buFont typeface="Arial" panose="020B0604020202020204" pitchFamily="34" charset="0"/>
              <a:buNone/>
            </a:pPr>
            <a:endParaRPr lang="sv-SE" sz="1200" kern="1200" dirty="0">
              <a:solidFill>
                <a:schemeClr val="tx1"/>
              </a:solidFill>
              <a:effectLst/>
              <a:latin typeface="+mn-lt"/>
              <a:ea typeface="ＭＳ Ｐゴシック" charset="-128"/>
              <a:cs typeface="ＭＳ Ｐゴシック" pitchFamily="-111" charset="-128"/>
            </a:endParaRPr>
          </a:p>
          <a:p>
            <a:endParaRPr lang="sv-SE" sz="1200" b="1" kern="1200" dirty="0">
              <a:solidFill>
                <a:schemeClr val="tx1"/>
              </a:solidFill>
              <a:effectLst/>
              <a:latin typeface="+mn-lt"/>
              <a:ea typeface="ＭＳ Ｐゴシック" charset="-128"/>
              <a:cs typeface="ＭＳ Ｐゴシック" pitchFamily="-111" charset="-128"/>
            </a:endParaRPr>
          </a:p>
          <a:p>
            <a:r>
              <a:rPr lang="sv-SE" sz="1200" b="1" kern="1200" dirty="0">
                <a:solidFill>
                  <a:schemeClr val="tx1"/>
                </a:solidFill>
                <a:effectLst/>
                <a:latin typeface="+mn-lt"/>
                <a:ea typeface="ＭＳ Ｐゴシック" charset="-128"/>
                <a:cs typeface="ＭＳ Ｐゴシック" pitchFamily="-111" charset="-128"/>
              </a:rPr>
              <a:t>På lokal nivå</a:t>
            </a:r>
            <a:r>
              <a:rPr lang="sv-SE" sz="1200" kern="1200" dirty="0">
                <a:solidFill>
                  <a:schemeClr val="tx1"/>
                </a:solidFill>
                <a:effectLst/>
                <a:latin typeface="+mn-lt"/>
                <a:ea typeface="ＭＳ Ｐゴシック" charset="-128"/>
                <a:cs typeface="ＭＳ Ｐゴシック" pitchFamily="-111" charset="-128"/>
              </a:rPr>
              <a:t> behandlar </a:t>
            </a:r>
            <a:r>
              <a:rPr lang="sv-SE" sz="1200" kern="1200" dirty="0" err="1">
                <a:solidFill>
                  <a:schemeClr val="tx1"/>
                </a:solidFill>
                <a:effectLst/>
                <a:latin typeface="+mn-lt"/>
                <a:ea typeface="ＭＳ Ｐゴシック" charset="-128"/>
                <a:cs typeface="ＭＳ Ｐゴシック" pitchFamily="-111" charset="-128"/>
              </a:rPr>
              <a:t>Saco-S</a:t>
            </a:r>
            <a:r>
              <a:rPr lang="sv-SE" sz="1200" kern="1200" dirty="0">
                <a:solidFill>
                  <a:schemeClr val="tx1"/>
                </a:solidFill>
                <a:effectLst/>
                <a:latin typeface="+mn-lt"/>
                <a:ea typeface="ＭＳ Ｐゴシック" charset="-128"/>
                <a:cs typeface="ＭＳ Ｐゴシック" pitchFamily="-111" charset="-128"/>
              </a:rPr>
              <a:t> uppgifterna för att </a:t>
            </a:r>
          </a:p>
          <a:p>
            <a:pPr marL="171450" lvl="0" indent="-171450">
              <a:buFont typeface="Arial" panose="020B0604020202020204" pitchFamily="34" charset="0"/>
              <a:buChar char="•"/>
            </a:pPr>
            <a:r>
              <a:rPr lang="sv-SE" sz="1200" kern="1200" dirty="0">
                <a:solidFill>
                  <a:schemeClr val="tx1"/>
                </a:solidFill>
                <a:effectLst/>
                <a:latin typeface="+mn-lt"/>
                <a:ea typeface="ＭＳ Ｐゴシック" charset="-128"/>
                <a:cs typeface="ＭＳ Ｐゴシック" pitchFamily="-111" charset="-128"/>
              </a:rPr>
              <a:t>Skicka ut kallelse till årsmöte och andra medlemsmöten samt enkäter.</a:t>
            </a:r>
          </a:p>
          <a:p>
            <a:pPr marL="171450" lvl="0" indent="-171450">
              <a:buFont typeface="Arial" panose="020B0604020202020204" pitchFamily="34" charset="0"/>
              <a:buChar char="•"/>
            </a:pPr>
            <a:r>
              <a:rPr lang="sv-SE" sz="1200" kern="1200" dirty="0">
                <a:solidFill>
                  <a:schemeClr val="tx1"/>
                </a:solidFill>
                <a:effectLst/>
                <a:latin typeface="+mn-lt"/>
                <a:ea typeface="ＭＳ Ｐゴシック" charset="-128"/>
                <a:cs typeface="ＭＳ Ｐゴシック" pitchFamily="-111" charset="-128"/>
              </a:rPr>
              <a:t>Ha underlag för förhandlingar eller andra processer inom RALS eller andra kollektivavtal, inklusive upprättande av egen lönestatistik.</a:t>
            </a:r>
          </a:p>
          <a:p>
            <a:pPr marL="171450" lvl="0" indent="-171450">
              <a:buFont typeface="Arial" panose="020B0604020202020204" pitchFamily="34" charset="0"/>
              <a:buChar char="•"/>
            </a:pPr>
            <a:r>
              <a:rPr lang="sv-SE" sz="1200" kern="1200" dirty="0">
                <a:solidFill>
                  <a:schemeClr val="tx1"/>
                </a:solidFill>
                <a:effectLst/>
                <a:latin typeface="+mn-lt"/>
                <a:ea typeface="ＭＳ Ｐゴシック" charset="-128"/>
                <a:cs typeface="ＭＳ Ｐゴシック" pitchFamily="-111" charset="-128"/>
              </a:rPr>
              <a:t>Genomföra MBL/samverkan.</a:t>
            </a:r>
          </a:p>
          <a:p>
            <a:pPr marL="171450" lvl="0" indent="-171450">
              <a:buFont typeface="Arial" panose="020B0604020202020204" pitchFamily="34" charset="0"/>
              <a:buChar char="•"/>
            </a:pPr>
            <a:r>
              <a:rPr lang="sv-SE" sz="1200" kern="1200" dirty="0">
                <a:solidFill>
                  <a:schemeClr val="tx1"/>
                </a:solidFill>
                <a:effectLst/>
                <a:latin typeface="+mn-lt"/>
                <a:ea typeface="ＭＳ Ｐゴシック" charset="-128"/>
                <a:cs typeface="ＭＳ Ｐゴシック" pitchFamily="-111" charset="-128"/>
              </a:rPr>
              <a:t>Kontrollera medlemskap inför förhandlingar och rådgivning.</a:t>
            </a:r>
          </a:p>
          <a:p>
            <a:pPr marL="171450" lvl="0" indent="-171450">
              <a:buFont typeface="Arial" panose="020B0604020202020204" pitchFamily="34" charset="0"/>
              <a:buChar char="•"/>
            </a:pPr>
            <a:r>
              <a:rPr lang="sv-SE" sz="1200" kern="1200" dirty="0">
                <a:solidFill>
                  <a:schemeClr val="tx1"/>
                </a:solidFill>
                <a:effectLst/>
                <a:latin typeface="+mn-lt"/>
                <a:ea typeface="ＭＳ Ｐゴシック" charset="-128"/>
                <a:cs typeface="ＭＳ Ｐゴシック" pitchFamily="-111" charset="-128"/>
              </a:rPr>
              <a:t>Hålla de förtroendevalda tillgängliga för medlemmarna.</a:t>
            </a:r>
          </a:p>
          <a:p>
            <a:endParaRPr lang="sv-SE" sz="1200" kern="1200" dirty="0">
              <a:solidFill>
                <a:schemeClr val="tx1"/>
              </a:solidFill>
              <a:effectLst/>
              <a:latin typeface="+mn-lt"/>
              <a:ea typeface="ＭＳ Ｐゴシック" charset="-128"/>
              <a:cs typeface="ＭＳ Ｐゴシック" pitchFamily="-111" charset="-128"/>
            </a:endParaRPr>
          </a:p>
          <a:p>
            <a:r>
              <a:rPr lang="sv-SE" sz="1200" kern="1200" dirty="0">
                <a:solidFill>
                  <a:schemeClr val="tx1"/>
                </a:solidFill>
                <a:effectLst/>
                <a:latin typeface="+mn-lt"/>
                <a:ea typeface="ＭＳ Ｐゴシック" charset="-128"/>
                <a:cs typeface="ＭＳ Ｐゴシック" pitchFamily="-111" charset="-128"/>
              </a:rPr>
              <a:t>Uppgifterna enligt punkterna 1 - 4 är ett fullgörande på lokal nivå det fackliga uppdrag som följer av medlemskapet i respektive medlemsförbund. De är beslutade av </a:t>
            </a:r>
            <a:r>
              <a:rPr lang="sv-SE" sz="1200" kern="1200" dirty="0" err="1">
                <a:solidFill>
                  <a:schemeClr val="tx1"/>
                </a:solidFill>
                <a:effectLst/>
                <a:latin typeface="+mn-lt"/>
                <a:ea typeface="ＭＳ Ｐゴシック" charset="-128"/>
                <a:cs typeface="ＭＳ Ｐゴシック" pitchFamily="-111" charset="-128"/>
              </a:rPr>
              <a:t>Saco-S</a:t>
            </a:r>
            <a:r>
              <a:rPr lang="sv-SE" sz="1200" kern="1200" dirty="0">
                <a:solidFill>
                  <a:schemeClr val="tx1"/>
                </a:solidFill>
                <a:effectLst/>
                <a:latin typeface="+mn-lt"/>
                <a:ea typeface="ＭＳ Ｐゴシック" charset="-128"/>
                <a:cs typeface="ＭＳ Ｐゴシック" pitchFamily="-111" charset="-128"/>
              </a:rPr>
              <a:t> och framgår av organisationens stadgar och av styrelsen beslutade dokument, framför allt arbetstagarnyckeln. Förbundsmedlemmarna har rätten att utse de personer som ska utföra uppgifterna och har rätt till information om det lokalfackliga arbetet. Behandlingen av till exempel uppgifter om förbundsmedlemmarnas namn, e-post-adress och vilket eller vilka förbund medlemmen tillhör är nödvändig för att fullgöra den lokala delen av det fackliga uppdraget och görs med stöd av undantaget i artikel 9, p 2 d). </a:t>
            </a:r>
          </a:p>
          <a:p>
            <a:endParaRPr lang="sv-SE" sz="1200" kern="1200" dirty="0">
              <a:solidFill>
                <a:schemeClr val="tx1"/>
              </a:solidFill>
              <a:effectLst/>
              <a:latin typeface="+mn-lt"/>
              <a:ea typeface="ＭＳ Ｐゴシック" charset="-128"/>
              <a:cs typeface="ＭＳ Ｐゴシック" pitchFamily="-111" charset="-128"/>
            </a:endParaRPr>
          </a:p>
          <a:p>
            <a:r>
              <a:rPr lang="sv-SE" sz="1200" kern="1200" dirty="0">
                <a:solidFill>
                  <a:schemeClr val="tx1"/>
                </a:solidFill>
                <a:effectLst/>
                <a:latin typeface="+mn-lt"/>
                <a:ea typeface="ＭＳ Ｐゴシック" charset="-128"/>
                <a:cs typeface="ＭＳ Ｐゴシック" pitchFamily="-111" charset="-128"/>
              </a:rPr>
              <a:t>Ett åtagande att vara förtroendevald i en facklig organisation förutsätter att man vill arbeta öppet för organisationen och dess ändamål. Man kan inte vara hemlig. Redan den omständigheten att man kandiderar till ett förtroendeuppdrag innebär att kandidaten tydligt offentliggjort sitt fackliga medlemskap, eftersom detta är en förutsättning för att bli vald. Behandling av personuppgifter enligt uppgift 5 kan därför göras med stöd av undantaget i artikel 9, p 2 e).</a:t>
            </a:r>
          </a:p>
        </p:txBody>
      </p:sp>
      <p:sp>
        <p:nvSpPr>
          <p:cNvPr id="4" name="Platshållare för bildnummer 3"/>
          <p:cNvSpPr>
            <a:spLocks noGrp="1"/>
          </p:cNvSpPr>
          <p:nvPr>
            <p:ph type="sldNum" sz="quarter" idx="10"/>
          </p:nvPr>
        </p:nvSpPr>
        <p:spPr/>
        <p:txBody>
          <a:bodyPr/>
          <a:lstStyle/>
          <a:p>
            <a:pPr>
              <a:defRPr/>
            </a:pPr>
            <a:fld id="{02E970C2-B072-4C58-857C-A978EFCA1457}" type="slidenum">
              <a:rPr lang="sv-SE" altLang="sv-SE" smtClean="0"/>
              <a:pPr>
                <a:defRPr/>
              </a:pPr>
              <a:t>5</a:t>
            </a:fld>
            <a:endParaRPr lang="sv-SE" altLang="sv-SE"/>
          </a:p>
        </p:txBody>
      </p:sp>
    </p:spTree>
    <p:extLst>
      <p:ext uri="{BB962C8B-B14F-4D97-AF65-F5344CB8AC3E}">
        <p14:creationId xmlns:p14="http://schemas.microsoft.com/office/powerpoint/2010/main" val="40451392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normAutofit fontScale="85000" lnSpcReduction="20000"/>
          </a:bodyPr>
          <a:lstStyle/>
          <a:p>
            <a:pPr marL="171450" lvl="0" indent="-171450">
              <a:buFont typeface="Arial" panose="020B0604020202020204" pitchFamily="34" charset="0"/>
              <a:buChar char="•"/>
            </a:pPr>
            <a:r>
              <a:rPr lang="sv-SE" sz="1200" b="1" kern="1200" dirty="0">
                <a:solidFill>
                  <a:schemeClr val="tx1"/>
                </a:solidFill>
                <a:effectLst/>
                <a:latin typeface="+mn-lt"/>
                <a:ea typeface="ＭＳ Ｐゴシック" charset="-128"/>
                <a:cs typeface="ＭＳ Ｐゴシック" pitchFamily="-111" charset="-128"/>
              </a:rPr>
              <a:t>Samla inte in mer uppgifter än vad som behövs.</a:t>
            </a:r>
          </a:p>
          <a:p>
            <a:pPr marL="171450" lvl="0" indent="-171450">
              <a:buFont typeface="Arial" panose="020B0604020202020204" pitchFamily="34" charset="0"/>
              <a:buChar char="•"/>
            </a:pPr>
            <a:r>
              <a:rPr lang="sv-SE" sz="1200" b="1" kern="1200" dirty="0">
                <a:solidFill>
                  <a:schemeClr val="tx1"/>
                </a:solidFill>
                <a:effectLst/>
                <a:latin typeface="+mn-lt"/>
                <a:ea typeface="ＭＳ Ｐゴシック" charset="-128"/>
                <a:cs typeface="ＭＳ Ｐゴシック" pitchFamily="-111" charset="-128"/>
              </a:rPr>
              <a:t>Spara inte personuppgifter längre än nödvändigt.</a:t>
            </a:r>
          </a:p>
          <a:p>
            <a:pPr marL="171450" lvl="0" indent="-171450">
              <a:buFont typeface="Arial" panose="020B0604020202020204" pitchFamily="34" charset="0"/>
              <a:buChar char="•"/>
            </a:pPr>
            <a:r>
              <a:rPr lang="sv-SE" sz="1200" b="1" kern="1200" dirty="0">
                <a:solidFill>
                  <a:schemeClr val="tx1"/>
                </a:solidFill>
                <a:effectLst/>
                <a:latin typeface="+mn-lt"/>
                <a:ea typeface="ＭＳ Ｐゴシック" charset="-128"/>
                <a:cs typeface="ＭＳ Ｐゴシック" pitchFamily="-111" charset="-128"/>
              </a:rPr>
              <a:t>Använd inte personuppgifter till något annat än vad som var syftet när de samlades in.</a:t>
            </a:r>
          </a:p>
          <a:p>
            <a:pPr marL="171450" lvl="0" indent="-171450">
              <a:buFont typeface="Arial" panose="020B0604020202020204" pitchFamily="34" charset="0"/>
              <a:buChar char="•"/>
            </a:pPr>
            <a:r>
              <a:rPr lang="sv-SE" sz="1200" kern="1200" dirty="0">
                <a:solidFill>
                  <a:schemeClr val="tx1"/>
                </a:solidFill>
                <a:effectLst/>
                <a:latin typeface="+mn-lt"/>
                <a:ea typeface="ＭＳ Ｐゴシック" charset="-128"/>
                <a:cs typeface="ＭＳ Ｐゴシック" pitchFamily="-111" charset="-128"/>
              </a:rPr>
              <a:t>Se till att insamlade personuppgifter är korrekta och uppdaterade.</a:t>
            </a:r>
          </a:p>
          <a:p>
            <a:pPr marL="171450" lvl="0" indent="-171450">
              <a:buFont typeface="Arial" panose="020B0604020202020204" pitchFamily="34" charset="0"/>
              <a:buChar char="•"/>
            </a:pPr>
            <a:r>
              <a:rPr lang="sv-SE" sz="1200" kern="1200" dirty="0">
                <a:solidFill>
                  <a:schemeClr val="tx1"/>
                </a:solidFill>
                <a:effectLst/>
                <a:latin typeface="+mn-lt"/>
                <a:ea typeface="ＭＳ Ｐゴシック" charset="-128"/>
                <a:cs typeface="ＭＳ Ｐゴシック" pitchFamily="-111" charset="-128"/>
              </a:rPr>
              <a:t>Rätta felaktiga personuppgifter så snart det är möjligt.</a:t>
            </a:r>
          </a:p>
          <a:p>
            <a:pPr marL="171450" lvl="0" indent="-171450">
              <a:buFont typeface="Arial" panose="020B0604020202020204" pitchFamily="34" charset="0"/>
              <a:buChar char="•"/>
            </a:pPr>
            <a:r>
              <a:rPr lang="sv-SE" sz="1200" kern="1200" dirty="0">
                <a:solidFill>
                  <a:schemeClr val="tx1"/>
                </a:solidFill>
                <a:effectLst/>
                <a:latin typeface="+mn-lt"/>
                <a:ea typeface="ＭＳ Ｐゴシック" charset="-128"/>
                <a:cs typeface="ＭＳ Ｐゴシック" pitchFamily="-111" charset="-128"/>
              </a:rPr>
              <a:t>Om du uppmärksammar en säkerhetsrisk informera omedelbart kontaktförbundet och lokalföreningens ordförande på detta.</a:t>
            </a:r>
          </a:p>
          <a:p>
            <a:pPr marL="171450" lvl="0" indent="-171450">
              <a:buFont typeface="Arial" panose="020B0604020202020204" pitchFamily="34" charset="0"/>
              <a:buChar char="•"/>
            </a:pPr>
            <a:r>
              <a:rPr lang="sv-SE" sz="1200" kern="1200" dirty="0">
                <a:solidFill>
                  <a:schemeClr val="tx1"/>
                </a:solidFill>
                <a:effectLst/>
                <a:latin typeface="+mn-lt"/>
                <a:ea typeface="ＭＳ Ｐゴシック" charset="-128"/>
                <a:cs typeface="ＭＳ Ｐゴシック" pitchFamily="-111" charset="-128"/>
              </a:rPr>
              <a:t>Se till att hålla isär ärenden så att du kan identifiera vilken/vilka personer det gäller.</a:t>
            </a:r>
          </a:p>
          <a:p>
            <a:pPr marL="171450" lvl="0" indent="-171450">
              <a:buFont typeface="Arial" panose="020B0604020202020204" pitchFamily="34" charset="0"/>
              <a:buChar char="•"/>
            </a:pPr>
            <a:r>
              <a:rPr lang="sv-SE" sz="1200" kern="1200" dirty="0">
                <a:solidFill>
                  <a:schemeClr val="tx1"/>
                </a:solidFill>
                <a:effectLst/>
                <a:latin typeface="+mn-lt"/>
                <a:ea typeface="ＭＳ Ｐゴシック" charset="-128"/>
                <a:cs typeface="ＭＳ Ｐゴシック" pitchFamily="-111" charset="-128"/>
              </a:rPr>
              <a:t>Använd inte personnummer slentrianmässigt utan bara om det är nödvändigt för identifikation.</a:t>
            </a:r>
          </a:p>
          <a:p>
            <a:pPr marL="171450" lvl="0" indent="-171450">
              <a:buFont typeface="Arial" panose="020B0604020202020204" pitchFamily="34" charset="0"/>
              <a:buChar char="•"/>
            </a:pPr>
            <a:r>
              <a:rPr lang="sv-SE" sz="1200" kern="1200" dirty="0">
                <a:solidFill>
                  <a:schemeClr val="tx1"/>
                </a:solidFill>
                <a:effectLst/>
                <a:latin typeface="+mn-lt"/>
                <a:ea typeface="ＭＳ Ｐゴシック" charset="-128"/>
                <a:cs typeface="ＭＳ Ｐゴシック" pitchFamily="-111" charset="-128"/>
              </a:rPr>
              <a:t>Behandla inte uppgifter om att någon har begått brott om det inte är absolut nödvändigt och bara inom ramen för ett pågående förhandlingsärende.</a:t>
            </a:r>
          </a:p>
          <a:p>
            <a:pPr marL="171450" lvl="0" indent="-171450">
              <a:buFont typeface="Arial" panose="020B0604020202020204" pitchFamily="34" charset="0"/>
              <a:buChar char="•"/>
            </a:pPr>
            <a:r>
              <a:rPr lang="sv-SE" sz="1200" kern="1200" dirty="0">
                <a:solidFill>
                  <a:schemeClr val="tx1"/>
                </a:solidFill>
                <a:effectLst/>
                <a:latin typeface="+mn-lt"/>
                <a:ea typeface="ＭＳ Ｐゴシック" charset="-128"/>
                <a:cs typeface="ＭＳ Ｐゴシック" pitchFamily="-111" charset="-128"/>
              </a:rPr>
              <a:t>Tänk på att även uppgifter om bland annat hälsa, sjukdom, etniskt ursprung och sexuell läggning är så kallade känsliga personuppgifter som bara får behandlas om det är absolut nödvändigt för handläggningen av ett ärende.</a:t>
            </a:r>
          </a:p>
          <a:p>
            <a:pPr marL="171450" indent="-171450">
              <a:buFont typeface="Arial" panose="020B0604020202020204" pitchFamily="34" charset="0"/>
              <a:buChar char="•"/>
            </a:pPr>
            <a:r>
              <a:rPr lang="sv-SE" sz="1200" kern="1200" dirty="0">
                <a:solidFill>
                  <a:schemeClr val="tx1"/>
                </a:solidFill>
                <a:effectLst/>
                <a:latin typeface="+mn-lt"/>
                <a:ea typeface="ＭＳ Ｐゴシック" charset="-128"/>
                <a:cs typeface="ＭＳ Ｐゴシック" pitchFamily="-111" charset="-128"/>
              </a:rPr>
              <a:t>Alla personuppgifter ska, oavsett lagringsform, behandlas och förvaras med ”lämpliga skyddsåtgärder” vilket innebär att personuppgifterna genom lämpliga tekniska eller organisatoriska åtgärder ska skyddas mot obehörig eller otillåten behandling och mot förlust, förstöring eller skada genom olyckshändelse. Vad som ingår i lämpliga skyddsåtgärder framgår inte utan får avgöras från fall till fall.</a:t>
            </a:r>
          </a:p>
          <a:p>
            <a:endParaRPr lang="sv-SE" sz="1200" kern="1200" dirty="0">
              <a:solidFill>
                <a:schemeClr val="tx1"/>
              </a:solidFill>
              <a:effectLst/>
              <a:latin typeface="+mn-lt"/>
              <a:ea typeface="ＭＳ Ｐゴシック" charset="-128"/>
              <a:cs typeface="ＭＳ Ｐゴシック" pitchFamily="-111" charset="-128"/>
            </a:endParaRPr>
          </a:p>
          <a:p>
            <a:r>
              <a:rPr lang="sv-SE" sz="1200" kern="1200" dirty="0">
                <a:solidFill>
                  <a:schemeClr val="tx1"/>
                </a:solidFill>
                <a:effectLst/>
                <a:latin typeface="+mn-lt"/>
                <a:ea typeface="ＭＳ Ｐゴシック" charset="-128"/>
                <a:cs typeface="ＭＳ Ｐゴシック" pitchFamily="-111" charset="-128"/>
              </a:rPr>
              <a:t>Offentlighetsprincipen innebär att utgångspunkten i svensk lag är att handlingar som inkommer till eller upprättas hos myndigheter utgör allmänna handlingar som också är offentliga och som varje svensk medborgare har rätt att ta del av. Vad gäller korrespondens för bland annat fackliga ändamål finns dock ett undantag från offentlighetsprincipen i tryckfrihetsförordningen 2 kap. 4 §. Enligt denna bestämmelse anses brev eller annat meddelande som är ställt till någon som är anställd hos myndigheten endast som innehavare av en annan ställning än den han/hon har hos myndigheten inte som allmän handling. Det innebär att den korrespondens som sker enbart för fackliga ändamål inte utgör allmän handling även om den sker via myndighetens/arbetsgivarens </a:t>
            </a:r>
            <a:r>
              <a:rPr lang="sv-SE" sz="1200" kern="1200" dirty="0" err="1">
                <a:solidFill>
                  <a:schemeClr val="tx1"/>
                </a:solidFill>
                <a:effectLst/>
                <a:latin typeface="+mn-lt"/>
                <a:ea typeface="ＭＳ Ｐゴシック" charset="-128"/>
                <a:cs typeface="ＭＳ Ｐゴシック" pitchFamily="-111" charset="-128"/>
              </a:rPr>
              <a:t>e-postsystem</a:t>
            </a:r>
            <a:r>
              <a:rPr lang="sv-SE" sz="1200" kern="1200" dirty="0">
                <a:solidFill>
                  <a:schemeClr val="tx1"/>
                </a:solidFill>
                <a:effectLst/>
                <a:latin typeface="+mn-lt"/>
                <a:ea typeface="ＭＳ Ｐゴシック" charset="-128"/>
                <a:cs typeface="ＭＳ Ｐゴシック" pitchFamily="-111" charset="-128"/>
              </a:rPr>
              <a:t>. </a:t>
            </a:r>
          </a:p>
          <a:p>
            <a:endParaRPr lang="sv-SE" dirty="0"/>
          </a:p>
        </p:txBody>
      </p:sp>
      <p:sp>
        <p:nvSpPr>
          <p:cNvPr id="4" name="Platshållare för bildnummer 3"/>
          <p:cNvSpPr>
            <a:spLocks noGrp="1"/>
          </p:cNvSpPr>
          <p:nvPr>
            <p:ph type="sldNum" sz="quarter" idx="10"/>
          </p:nvPr>
        </p:nvSpPr>
        <p:spPr/>
        <p:txBody>
          <a:bodyPr/>
          <a:lstStyle/>
          <a:p>
            <a:pPr>
              <a:defRPr/>
            </a:pPr>
            <a:fld id="{02E970C2-B072-4C58-857C-A978EFCA1457}" type="slidenum">
              <a:rPr lang="sv-SE" altLang="sv-SE" smtClean="0"/>
              <a:pPr>
                <a:defRPr/>
              </a:pPr>
              <a:t>6</a:t>
            </a:fld>
            <a:endParaRPr lang="sv-SE" altLang="sv-SE"/>
          </a:p>
        </p:txBody>
      </p:sp>
    </p:spTree>
    <p:extLst>
      <p:ext uri="{BB962C8B-B14F-4D97-AF65-F5344CB8AC3E}">
        <p14:creationId xmlns:p14="http://schemas.microsoft.com/office/powerpoint/2010/main" val="13641702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171450" lvl="0" indent="-171450">
              <a:buFont typeface="Arial" panose="020B0604020202020204" pitchFamily="34" charset="0"/>
              <a:buChar char="•"/>
            </a:pPr>
            <a:r>
              <a:rPr lang="sv-SE" sz="1200" kern="1200" dirty="0">
                <a:solidFill>
                  <a:schemeClr val="tx1"/>
                </a:solidFill>
                <a:effectLst/>
                <a:latin typeface="+mn-lt"/>
                <a:ea typeface="ＭＳ Ｐゴシック" charset="-128"/>
                <a:cs typeface="ＭＳ Ｐゴシック" pitchFamily="-111" charset="-128"/>
              </a:rPr>
              <a:t>Se till att grundläggande principer för personuppgiftsbehandling är uppfyllda.</a:t>
            </a:r>
          </a:p>
          <a:p>
            <a:pPr marL="171450" lvl="0" indent="-171450">
              <a:buFont typeface="Arial" panose="020B0604020202020204" pitchFamily="34" charset="0"/>
              <a:buChar char="•"/>
            </a:pPr>
            <a:endParaRPr lang="sv-SE" sz="1200" kern="1200" dirty="0">
              <a:solidFill>
                <a:schemeClr val="tx1"/>
              </a:solidFill>
              <a:effectLst/>
              <a:latin typeface="+mn-lt"/>
              <a:ea typeface="ＭＳ Ｐゴシック" charset="-128"/>
              <a:cs typeface="ＭＳ Ｐゴシック" pitchFamily="-111" charset="-128"/>
            </a:endParaRPr>
          </a:p>
          <a:p>
            <a:pPr marL="171450" lvl="0" indent="-171450">
              <a:buFont typeface="Arial" panose="020B0604020202020204" pitchFamily="34" charset="0"/>
              <a:buChar char="•"/>
            </a:pPr>
            <a:r>
              <a:rPr lang="sv-SE" sz="1200" kern="1200" dirty="0">
                <a:solidFill>
                  <a:schemeClr val="tx1"/>
                </a:solidFill>
                <a:effectLst/>
                <a:latin typeface="+mn-lt"/>
                <a:ea typeface="ＭＳ Ｐゴシック" charset="-128"/>
                <a:cs typeface="ＭＳ Ｐゴシック" pitchFamily="-111" charset="-128"/>
              </a:rPr>
              <a:t>Se till att förvaringen sker med ”lämpliga skyddsåtgärder” så att de skyddas mot obehörig eller otillåten behandling och mot förlust, förstöring eller skada genom olyckshändelse. Detta innebär normalt förvaring i låsta skåp eller tjänsterum.</a:t>
            </a:r>
          </a:p>
          <a:p>
            <a:endParaRPr lang="sv-SE" dirty="0"/>
          </a:p>
          <a:p>
            <a:endParaRPr lang="sv-SE" dirty="0"/>
          </a:p>
        </p:txBody>
      </p:sp>
      <p:sp>
        <p:nvSpPr>
          <p:cNvPr id="4" name="Platshållare för bildnummer 3"/>
          <p:cNvSpPr>
            <a:spLocks noGrp="1"/>
          </p:cNvSpPr>
          <p:nvPr>
            <p:ph type="sldNum" sz="quarter" idx="10"/>
          </p:nvPr>
        </p:nvSpPr>
        <p:spPr/>
        <p:txBody>
          <a:bodyPr/>
          <a:lstStyle/>
          <a:p>
            <a:pPr>
              <a:defRPr/>
            </a:pPr>
            <a:fld id="{02E970C2-B072-4C58-857C-A978EFCA1457}" type="slidenum">
              <a:rPr lang="sv-SE" altLang="sv-SE" smtClean="0"/>
              <a:pPr>
                <a:defRPr/>
              </a:pPr>
              <a:t>7</a:t>
            </a:fld>
            <a:endParaRPr lang="sv-SE" altLang="sv-SE"/>
          </a:p>
        </p:txBody>
      </p:sp>
    </p:spTree>
    <p:extLst>
      <p:ext uri="{BB962C8B-B14F-4D97-AF65-F5344CB8AC3E}">
        <p14:creationId xmlns:p14="http://schemas.microsoft.com/office/powerpoint/2010/main" val="14642672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Arbetsgivarens datasystem har generellt sett högre säkerhetsnivåer än hemmasystem.</a:t>
            </a:r>
          </a:p>
          <a:p>
            <a:endParaRPr lang="sv-SE" dirty="0"/>
          </a:p>
          <a:p>
            <a:r>
              <a:rPr lang="sv-SE" dirty="0"/>
              <a:t>Arbetsgivaren måste med stöd av 3 § Förtroendemannalagen ge </a:t>
            </a:r>
            <a:r>
              <a:rPr lang="sv-SE" dirty="0" err="1"/>
              <a:t>Saco-S</a:t>
            </a:r>
            <a:r>
              <a:rPr lang="sv-SE" dirty="0"/>
              <a:t> möjlighet att använda arbetsgivarens datasystem. Det medför att arbetsgivaren kan använda sig av undantaget i artikel 9 p 2 b) för att tillåta facklig behandling av personuppgifter i det egna datasystemet. Högsta Förvaltningsdomstolen har uttalat i en dom att dokument som lagras i hemkatalogen (h:) i en tjänstedator är personligt lagringsutrymme och utgör inte allmän handling. Sammantaget medför detta att </a:t>
            </a:r>
            <a:r>
              <a:rPr lang="sv-SE" dirty="0" err="1"/>
              <a:t>Saco-S</a:t>
            </a:r>
            <a:r>
              <a:rPr lang="sv-SE" dirty="0"/>
              <a:t> lokala företrädare kan spara fackliga handlingar på arbetsgivarens verktyg i (h:).</a:t>
            </a:r>
          </a:p>
          <a:p>
            <a:endParaRPr lang="sv-SE" dirty="0"/>
          </a:p>
          <a:p>
            <a:r>
              <a:rPr lang="sv-SE" dirty="0"/>
              <a:t>Lagringstjänster som Google Drive eller </a:t>
            </a:r>
            <a:r>
              <a:rPr lang="sv-SE" dirty="0" err="1"/>
              <a:t>Dropbox</a:t>
            </a:r>
            <a:r>
              <a:rPr lang="sv-SE" dirty="0"/>
              <a:t> får bara användas om de tillhandahållits eller godkänts av kontaktförbundet.  </a:t>
            </a:r>
          </a:p>
          <a:p>
            <a:endParaRPr lang="sv-SE" dirty="0"/>
          </a:p>
          <a:p>
            <a:r>
              <a:rPr lang="sv-SE" dirty="0"/>
              <a:t>Se till att få en gemensam lagringsyta för </a:t>
            </a:r>
            <a:r>
              <a:rPr lang="sv-SE" dirty="0" err="1"/>
              <a:t>Saco-S</a:t>
            </a:r>
            <a:r>
              <a:rPr lang="sv-SE" dirty="0"/>
              <a:t> som bara förtroendevalda som behöver har tillgång till. </a:t>
            </a:r>
          </a:p>
        </p:txBody>
      </p:sp>
      <p:sp>
        <p:nvSpPr>
          <p:cNvPr id="4" name="Platshållare för bildnummer 3"/>
          <p:cNvSpPr>
            <a:spLocks noGrp="1"/>
          </p:cNvSpPr>
          <p:nvPr>
            <p:ph type="sldNum" sz="quarter" idx="10"/>
          </p:nvPr>
        </p:nvSpPr>
        <p:spPr/>
        <p:txBody>
          <a:bodyPr/>
          <a:lstStyle/>
          <a:p>
            <a:pPr>
              <a:defRPr/>
            </a:pPr>
            <a:fld id="{02E970C2-B072-4C58-857C-A978EFCA1457}" type="slidenum">
              <a:rPr lang="sv-SE" altLang="sv-SE" smtClean="0"/>
              <a:pPr>
                <a:defRPr/>
              </a:pPr>
              <a:t>8</a:t>
            </a:fld>
            <a:endParaRPr lang="sv-SE" altLang="sv-SE"/>
          </a:p>
        </p:txBody>
      </p:sp>
    </p:spTree>
    <p:extLst>
      <p:ext uri="{BB962C8B-B14F-4D97-AF65-F5344CB8AC3E}">
        <p14:creationId xmlns:p14="http://schemas.microsoft.com/office/powerpoint/2010/main" val="24207316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normAutofit fontScale="92500" lnSpcReduction="20000"/>
          </a:bodyPr>
          <a:lstStyle/>
          <a:p>
            <a:r>
              <a:rPr lang="sv-SE" sz="1200" b="1" kern="1200" dirty="0">
                <a:solidFill>
                  <a:schemeClr val="tx1"/>
                </a:solidFill>
                <a:effectLst/>
                <a:latin typeface="+mn-lt"/>
                <a:ea typeface="ＭＳ Ｐゴシック" charset="-128"/>
                <a:cs typeface="ＭＳ Ｐゴシック" pitchFamily="-111" charset="-128"/>
              </a:rPr>
              <a:t>Arbetsgivarens </a:t>
            </a:r>
            <a:r>
              <a:rPr lang="sv-SE" sz="1200" b="1" kern="1200" dirty="0" err="1">
                <a:solidFill>
                  <a:schemeClr val="tx1"/>
                </a:solidFill>
                <a:effectLst/>
                <a:latin typeface="+mn-lt"/>
                <a:ea typeface="ＭＳ Ｐゴシック" charset="-128"/>
                <a:cs typeface="ＭＳ Ｐゴシック" pitchFamily="-111" charset="-128"/>
              </a:rPr>
              <a:t>e-postsystem</a:t>
            </a:r>
            <a:r>
              <a:rPr lang="sv-SE" sz="1200" b="1" kern="1200" dirty="0">
                <a:solidFill>
                  <a:schemeClr val="tx1"/>
                </a:solidFill>
                <a:effectLst/>
                <a:latin typeface="+mn-lt"/>
                <a:ea typeface="ＭＳ Ｐゴシック" charset="-128"/>
                <a:cs typeface="ＭＳ Ｐゴシック" pitchFamily="-111" charset="-128"/>
              </a:rPr>
              <a:t> </a:t>
            </a:r>
            <a:r>
              <a:rPr lang="sv-SE" sz="1200" kern="1200" dirty="0">
                <a:solidFill>
                  <a:schemeClr val="tx1"/>
                </a:solidFill>
                <a:effectLst/>
                <a:latin typeface="+mn-lt"/>
                <a:ea typeface="ＭＳ Ｐゴシック" charset="-128"/>
                <a:cs typeface="ＭＳ Ｐゴシック" pitchFamily="-111" charset="-128"/>
              </a:rPr>
              <a:t>kan användas för fackliga ändamål. Eftersom arbetsgivaren med stöd av 3 § förtroendemannalagen ska ge en lokalfacklig organisation möjlighet att använda arbetsgivarens </a:t>
            </a:r>
            <a:r>
              <a:rPr lang="sv-SE" sz="1200" kern="1200" dirty="0" err="1">
                <a:solidFill>
                  <a:schemeClr val="tx1"/>
                </a:solidFill>
                <a:effectLst/>
                <a:latin typeface="+mn-lt"/>
                <a:ea typeface="ＭＳ Ｐゴシック" charset="-128"/>
                <a:cs typeface="ＭＳ Ｐゴシック" pitchFamily="-111" charset="-128"/>
              </a:rPr>
              <a:t>e-postsystem</a:t>
            </a:r>
            <a:r>
              <a:rPr lang="sv-SE" sz="1200" kern="1200" dirty="0">
                <a:solidFill>
                  <a:schemeClr val="tx1"/>
                </a:solidFill>
                <a:effectLst/>
                <a:latin typeface="+mn-lt"/>
                <a:ea typeface="ＭＳ Ｐゴシック" charset="-128"/>
                <a:cs typeface="ＭＳ Ｐゴシック" pitchFamily="-111" charset="-128"/>
              </a:rPr>
              <a:t>, t ex för att skicka ut information till medlemmar om den pågående fackliga verksamheten, kan arbetsgivaren tillämpa undantaget i artikel 9 p 2 b) när man behandlar facklig e-post inom sitt datasystem.</a:t>
            </a:r>
          </a:p>
          <a:p>
            <a:endParaRPr lang="sv-SE" sz="1200" kern="1200" dirty="0">
              <a:solidFill>
                <a:schemeClr val="tx1"/>
              </a:solidFill>
              <a:effectLst/>
              <a:latin typeface="+mn-lt"/>
              <a:ea typeface="ＭＳ Ｐゴシック" charset="-128"/>
              <a:cs typeface="ＭＳ Ｐゴシック" pitchFamily="-111" charset="-128"/>
            </a:endParaRPr>
          </a:p>
          <a:p>
            <a:r>
              <a:rPr lang="sv-SE" sz="1200" b="1" kern="1200" dirty="0">
                <a:solidFill>
                  <a:schemeClr val="tx1"/>
                </a:solidFill>
                <a:effectLst/>
                <a:latin typeface="+mn-lt"/>
                <a:ea typeface="ＭＳ Ｐゴシック" charset="-128"/>
                <a:cs typeface="ＭＳ Ｐゴシック" pitchFamily="-111" charset="-128"/>
              </a:rPr>
              <a:t>Ett särskilt fackligt e-postkonto </a:t>
            </a:r>
            <a:r>
              <a:rPr lang="sv-SE" sz="1200" kern="1200" dirty="0">
                <a:solidFill>
                  <a:schemeClr val="tx1"/>
                </a:solidFill>
                <a:effectLst/>
                <a:latin typeface="+mn-lt"/>
                <a:ea typeface="ＭＳ Ｐゴシック" charset="-128"/>
                <a:cs typeface="ＭＳ Ｐゴシック" pitchFamily="-111" charset="-128"/>
              </a:rPr>
              <a:t>omfattas inte av offentlighetsprincipen och arbetsgivaren får inte ta del av innehållet. </a:t>
            </a:r>
          </a:p>
          <a:p>
            <a:endParaRPr lang="sv-SE" sz="1200" kern="1200" dirty="0">
              <a:solidFill>
                <a:schemeClr val="tx1"/>
              </a:solidFill>
              <a:effectLst/>
              <a:latin typeface="+mn-lt"/>
              <a:ea typeface="ＭＳ Ｐゴシック" charset="-128"/>
              <a:cs typeface="ＭＳ Ｐゴシック" pitchFamily="-111" charset="-128"/>
            </a:endParaRPr>
          </a:p>
          <a:p>
            <a:r>
              <a:rPr lang="sv-SE" sz="1200" kern="1200" dirty="0">
                <a:solidFill>
                  <a:schemeClr val="tx1"/>
                </a:solidFill>
                <a:effectLst/>
                <a:latin typeface="+mn-lt"/>
                <a:ea typeface="ＭＳ Ｐゴシック" charset="-128"/>
                <a:cs typeface="ＭＳ Ｐゴシック" pitchFamily="-111" charset="-128"/>
              </a:rPr>
              <a:t>Eftersom e-post kan innehålla känsliga personuppgifter, förutom fackligt medlemskap t ex information om sjukdom, ska </a:t>
            </a:r>
            <a:r>
              <a:rPr lang="sv-SE" sz="1200" b="1" kern="1200" dirty="0">
                <a:solidFill>
                  <a:schemeClr val="tx1"/>
                </a:solidFill>
                <a:effectLst/>
                <a:latin typeface="+mn-lt"/>
                <a:ea typeface="ＭＳ Ｐゴシック" charset="-128"/>
                <a:cs typeface="ＭＳ Ｐゴシック" pitchFamily="-111" charset="-128"/>
              </a:rPr>
              <a:t>tillgången (behörigheten) till den fackliga e-posten vara begränsad </a:t>
            </a:r>
            <a:r>
              <a:rPr lang="sv-SE" sz="1200" kern="1200" dirty="0">
                <a:solidFill>
                  <a:schemeClr val="tx1"/>
                </a:solidFill>
                <a:effectLst/>
                <a:latin typeface="+mn-lt"/>
                <a:ea typeface="ＭＳ Ｐゴシック" charset="-128"/>
                <a:cs typeface="ＭＳ Ｐゴシック" pitchFamily="-111" charset="-128"/>
              </a:rPr>
              <a:t>till några få.  </a:t>
            </a:r>
          </a:p>
          <a:p>
            <a:r>
              <a:rPr lang="sv-SE" sz="1200" kern="1200" dirty="0">
                <a:solidFill>
                  <a:schemeClr val="tx1"/>
                </a:solidFill>
                <a:effectLst/>
                <a:latin typeface="+mn-lt"/>
                <a:ea typeface="ＭＳ Ｐゴシック" charset="-128"/>
                <a:cs typeface="ＭＳ Ｐゴシック" pitchFamily="-111" charset="-128"/>
              </a:rPr>
              <a:t> </a:t>
            </a:r>
          </a:p>
          <a:p>
            <a:r>
              <a:rPr lang="sv-SE" sz="1200" kern="1200" dirty="0">
                <a:solidFill>
                  <a:schemeClr val="tx1"/>
                </a:solidFill>
                <a:effectLst/>
                <a:latin typeface="+mn-lt"/>
                <a:ea typeface="ＭＳ Ｐゴシック" charset="-128"/>
                <a:cs typeface="ＭＳ Ｐゴシック" pitchFamily="-111" charset="-128"/>
              </a:rPr>
              <a:t>Användning av andra e-posttjänster än arbetsgivarens (</a:t>
            </a:r>
            <a:r>
              <a:rPr lang="sv-SE" sz="1200" b="1" kern="1200" dirty="0">
                <a:solidFill>
                  <a:schemeClr val="tx1"/>
                </a:solidFill>
                <a:effectLst/>
                <a:latin typeface="+mn-lt"/>
                <a:ea typeface="ＭＳ Ｐゴシック" charset="-128"/>
                <a:cs typeface="ＭＳ Ｐゴシック" pitchFamily="-111" charset="-128"/>
              </a:rPr>
              <a:t>molntjänster</a:t>
            </a:r>
            <a:r>
              <a:rPr lang="sv-SE" sz="1200" kern="1200" dirty="0">
                <a:solidFill>
                  <a:schemeClr val="tx1"/>
                </a:solidFill>
                <a:effectLst/>
                <a:latin typeface="+mn-lt"/>
                <a:ea typeface="ＭＳ Ｐゴシック" charset="-128"/>
                <a:cs typeface="ＭＳ Ｐゴシック" pitchFamily="-111" charset="-128"/>
              </a:rPr>
              <a:t> till exempel </a:t>
            </a:r>
            <a:r>
              <a:rPr lang="sv-SE" sz="1200" b="1" kern="1200" dirty="0" err="1">
                <a:solidFill>
                  <a:schemeClr val="tx1"/>
                </a:solidFill>
                <a:effectLst/>
                <a:latin typeface="+mn-lt"/>
                <a:ea typeface="ＭＳ Ｐゴシック" charset="-128"/>
                <a:cs typeface="ＭＳ Ｐゴシック" pitchFamily="-111" charset="-128"/>
              </a:rPr>
              <a:t>Gmail</a:t>
            </a:r>
            <a:r>
              <a:rPr lang="sv-SE" sz="1200" b="1" kern="1200" dirty="0">
                <a:solidFill>
                  <a:schemeClr val="tx1"/>
                </a:solidFill>
                <a:effectLst/>
                <a:latin typeface="+mn-lt"/>
                <a:ea typeface="ＭＳ Ｐゴシック" charset="-128"/>
                <a:cs typeface="ＭＳ Ｐゴシック" pitchFamily="-111" charset="-128"/>
              </a:rPr>
              <a:t> eller Hotmail</a:t>
            </a:r>
            <a:r>
              <a:rPr lang="sv-SE" sz="1200" kern="1200" dirty="0">
                <a:solidFill>
                  <a:schemeClr val="tx1"/>
                </a:solidFill>
                <a:effectLst/>
                <a:latin typeface="+mn-lt"/>
                <a:ea typeface="ＭＳ Ｐゴシック" charset="-128"/>
                <a:cs typeface="ＭＳ Ｐゴシック" pitchFamily="-111" charset="-128"/>
              </a:rPr>
              <a:t>) får bara användas för kommunikation med medlemmar om de tillhandahållits eller godkänts av kontaktförbundet. För att använda sådana tjänster förutsätts nämligen att </a:t>
            </a:r>
            <a:r>
              <a:rPr lang="sv-SE" sz="1200" kern="1200" dirty="0" err="1">
                <a:solidFill>
                  <a:schemeClr val="tx1"/>
                </a:solidFill>
                <a:effectLst/>
                <a:latin typeface="+mn-lt"/>
                <a:ea typeface="ＭＳ Ｐゴシック" charset="-128"/>
                <a:cs typeface="ＭＳ Ｐゴシック" pitchFamily="-111" charset="-128"/>
              </a:rPr>
              <a:t>Saco-S</a:t>
            </a:r>
            <a:r>
              <a:rPr lang="sv-SE" sz="1200" kern="1200" dirty="0">
                <a:solidFill>
                  <a:schemeClr val="tx1"/>
                </a:solidFill>
                <a:effectLst/>
                <a:latin typeface="+mn-lt"/>
                <a:ea typeface="ＭＳ Ｐゴシック" charset="-128"/>
                <a:cs typeface="ＭＳ Ｐゴシック" pitchFamily="-111" charset="-128"/>
              </a:rPr>
              <a:t>/kontaktförbundet tecknar personuppgiftsbiträdesavtal med leverantören. Viktigt eftersom vi hanterar känsliga personuppgifter.</a:t>
            </a:r>
          </a:p>
          <a:p>
            <a:endParaRPr lang="sv-SE" sz="1200" kern="1200" dirty="0">
              <a:solidFill>
                <a:schemeClr val="tx1"/>
              </a:solidFill>
              <a:effectLst/>
              <a:latin typeface="+mn-lt"/>
              <a:ea typeface="ＭＳ Ｐゴシック" charset="-128"/>
              <a:cs typeface="ＭＳ Ｐゴシック" pitchFamily="-111" charset="-128"/>
            </a:endParaRPr>
          </a:p>
          <a:p>
            <a:r>
              <a:rPr lang="sv-SE" sz="1200" kern="1200" dirty="0">
                <a:solidFill>
                  <a:schemeClr val="tx1"/>
                </a:solidFill>
                <a:effectLst/>
                <a:latin typeface="+mn-lt"/>
                <a:ea typeface="ＭＳ Ｐゴシック" charset="-128"/>
                <a:cs typeface="ＭＳ Ｐゴシック" pitchFamily="-111" charset="-128"/>
              </a:rPr>
              <a:t>Det finns många sätt att </a:t>
            </a:r>
            <a:r>
              <a:rPr lang="sv-SE" sz="1200" b="1" kern="1200" dirty="0">
                <a:solidFill>
                  <a:schemeClr val="tx1"/>
                </a:solidFill>
                <a:effectLst/>
                <a:latin typeface="+mn-lt"/>
                <a:ea typeface="ＭＳ Ｐゴシック" charset="-128"/>
                <a:cs typeface="ＭＳ Ｐゴシック" pitchFamily="-111" charset="-128"/>
              </a:rPr>
              <a:t>minimera riskerna </a:t>
            </a:r>
            <a:r>
              <a:rPr lang="sv-SE" sz="1200" kern="1200" dirty="0">
                <a:solidFill>
                  <a:schemeClr val="tx1"/>
                </a:solidFill>
                <a:effectLst/>
                <a:latin typeface="+mn-lt"/>
                <a:ea typeface="ＭＳ Ｐゴシック" charset="-128"/>
                <a:cs typeface="ＭＳ Ｐゴシック" pitchFamily="-111" charset="-128"/>
              </a:rPr>
              <a:t>vid personuppgiftsbehandling i e-post. Här är några: 1. Skriv aldrig personuppgifter i ärenderaden. 2. Undvik helt personuppgifter i e-brev om det är möjligt, särskilt om mottagaren ändå förstår vem det handlar om. 3. Vid utskick till grupper av medlemmar ska adressfältet Hemlig kopia användas så att inte medlemskap röjs. 4. Skriv kortfattat.  5. Påbörja nya e-postmeddelanden i stället för att svara på gamla e-postmeddelanden som innehåller långa kedjor av gamla meddelanden. 6. Om personuppgifter måste skickas via e-post så gör det i en lösenordskyddad bilaga (</a:t>
            </a:r>
            <a:r>
              <a:rPr lang="sv-SE" sz="1200" kern="1200" dirty="0" err="1">
                <a:solidFill>
                  <a:schemeClr val="tx1"/>
                </a:solidFill>
                <a:effectLst/>
                <a:latin typeface="+mn-lt"/>
                <a:ea typeface="ＭＳ Ｐゴシック" charset="-128"/>
                <a:cs typeface="ＭＳ Ｐゴシック" pitchFamily="-111" charset="-128"/>
              </a:rPr>
              <a:t>word</a:t>
            </a:r>
            <a:r>
              <a:rPr lang="sv-SE" sz="1200" kern="1200" dirty="0">
                <a:solidFill>
                  <a:schemeClr val="tx1"/>
                </a:solidFill>
                <a:effectLst/>
                <a:latin typeface="+mn-lt"/>
                <a:ea typeface="ＭＳ Ｐゴシック" charset="-128"/>
                <a:cs typeface="ＭＳ Ｐゴシック" pitchFamily="-111" charset="-128"/>
              </a:rPr>
              <a:t> eller </a:t>
            </a:r>
            <a:r>
              <a:rPr lang="sv-SE" sz="1200" kern="1200" dirty="0" err="1">
                <a:solidFill>
                  <a:schemeClr val="tx1"/>
                </a:solidFill>
                <a:effectLst/>
                <a:latin typeface="+mn-lt"/>
                <a:ea typeface="ＭＳ Ｐゴシック" charset="-128"/>
                <a:cs typeface="ＭＳ Ｐゴシック" pitchFamily="-111" charset="-128"/>
              </a:rPr>
              <a:t>excel</a:t>
            </a:r>
            <a:r>
              <a:rPr lang="sv-SE" sz="1200" kern="1200">
                <a:solidFill>
                  <a:schemeClr val="tx1"/>
                </a:solidFill>
                <a:effectLst/>
                <a:latin typeface="+mn-lt"/>
                <a:ea typeface="ＭＳ Ｐゴシック" charset="-128"/>
                <a:cs typeface="ＭＳ Ｐゴシック" pitchFamily="-111" charset="-128"/>
              </a:rPr>
              <a:t>)  7. </a:t>
            </a:r>
            <a:r>
              <a:rPr lang="sv-SE" sz="1200" kern="1200" dirty="0">
                <a:solidFill>
                  <a:schemeClr val="tx1"/>
                </a:solidFill>
                <a:effectLst/>
                <a:latin typeface="+mn-lt"/>
                <a:ea typeface="ＭＳ Ｐゴシック" charset="-128"/>
                <a:cs typeface="ＭＳ Ｐゴシック" pitchFamily="-111" charset="-128"/>
              </a:rPr>
              <a:t>Kommunicera helst med medlemmar via deras privata e-postadress. </a:t>
            </a:r>
          </a:p>
          <a:p>
            <a:endParaRPr lang="sv-SE" dirty="0"/>
          </a:p>
        </p:txBody>
      </p:sp>
      <p:sp>
        <p:nvSpPr>
          <p:cNvPr id="4" name="Platshållare för bildnummer 3"/>
          <p:cNvSpPr>
            <a:spLocks noGrp="1"/>
          </p:cNvSpPr>
          <p:nvPr>
            <p:ph type="sldNum" sz="quarter" idx="10"/>
          </p:nvPr>
        </p:nvSpPr>
        <p:spPr/>
        <p:txBody>
          <a:bodyPr/>
          <a:lstStyle/>
          <a:p>
            <a:pPr>
              <a:defRPr/>
            </a:pPr>
            <a:fld id="{02E970C2-B072-4C58-857C-A978EFCA1457}" type="slidenum">
              <a:rPr lang="sv-SE" altLang="sv-SE" smtClean="0"/>
              <a:pPr>
                <a:defRPr/>
              </a:pPr>
              <a:t>9</a:t>
            </a:fld>
            <a:endParaRPr lang="sv-SE" altLang="sv-SE"/>
          </a:p>
        </p:txBody>
      </p:sp>
    </p:spTree>
    <p:extLst>
      <p:ext uri="{BB962C8B-B14F-4D97-AF65-F5344CB8AC3E}">
        <p14:creationId xmlns:p14="http://schemas.microsoft.com/office/powerpoint/2010/main" val="11945183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image" Target="../media/image14.png"/><Relationship Id="rId18" Type="http://schemas.openxmlformats.org/officeDocument/2006/relationships/image" Target="../media/image19.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png"/><Relationship Id="rId17" Type="http://schemas.openxmlformats.org/officeDocument/2006/relationships/image" Target="../media/image18.png"/><Relationship Id="rId2" Type="http://schemas.openxmlformats.org/officeDocument/2006/relationships/image" Target="../media/image3.png"/><Relationship Id="rId16" Type="http://schemas.openxmlformats.org/officeDocument/2006/relationships/image" Target="../media/image17.png"/><Relationship Id="rId1" Type="http://schemas.openxmlformats.org/officeDocument/2006/relationships/slideMaster" Target="../slideMasters/slideMaster1.xml"/><Relationship Id="rId6" Type="http://schemas.openxmlformats.org/officeDocument/2006/relationships/image" Target="../media/image7.pn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png"/><Relationship Id="rId10" Type="http://schemas.openxmlformats.org/officeDocument/2006/relationships/image" Target="../media/image11.png"/><Relationship Id="rId19" Type="http://schemas.openxmlformats.org/officeDocument/2006/relationships/image" Target="../media/image20.png"/><Relationship Id="rId4" Type="http://schemas.openxmlformats.org/officeDocument/2006/relationships/image" Target="../media/image5.png"/><Relationship Id="rId9" Type="http://schemas.openxmlformats.org/officeDocument/2006/relationships/image" Target="../media/image10.png"/><Relationship Id="rId14" Type="http://schemas.openxmlformats.org/officeDocument/2006/relationships/image" Target="../media/image15.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Avsnittsrubrik">
    <p:spTree>
      <p:nvGrpSpPr>
        <p:cNvPr id="1" name=""/>
        <p:cNvGrpSpPr/>
        <p:nvPr/>
      </p:nvGrpSpPr>
      <p:grpSpPr>
        <a:xfrm>
          <a:off x="0" y="0"/>
          <a:ext cx="0" cy="0"/>
          <a:chOff x="0" y="0"/>
          <a:chExt cx="0" cy="0"/>
        </a:xfrm>
      </p:grpSpPr>
      <p:sp>
        <p:nvSpPr>
          <p:cNvPr id="5" name="Rätvinklig triangel 4"/>
          <p:cNvSpPr/>
          <p:nvPr/>
        </p:nvSpPr>
        <p:spPr>
          <a:xfrm flipH="1">
            <a:off x="5440363" y="5467350"/>
            <a:ext cx="3703637" cy="139065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sv-SE" dirty="0">
              <a:solidFill>
                <a:srgbClr val="FFFFFF"/>
              </a:solidFill>
              <a:latin typeface="Georgia"/>
              <a:ea typeface="ＭＳ Ｐゴシック" charset="-128"/>
              <a:cs typeface="ＭＳ Ｐゴシック" charset="-128"/>
            </a:endParaRPr>
          </a:p>
        </p:txBody>
      </p:sp>
      <p:sp>
        <p:nvSpPr>
          <p:cNvPr id="6" name="Slide Number Placeholder 5"/>
          <p:cNvSpPr txBox="1">
            <a:spLocks/>
          </p:cNvSpPr>
          <p:nvPr/>
        </p:nvSpPr>
        <p:spPr>
          <a:xfrm>
            <a:off x="8574088" y="6326188"/>
            <a:ext cx="374650" cy="365125"/>
          </a:xfrm>
          <a:prstGeom prst="rect">
            <a:avLst/>
          </a:prstGeom>
        </p:spPr>
        <p:txBody>
          <a:bodyPr anchor="ctr"/>
          <a:lstStyle>
            <a:lvl1pPr>
              <a:defRPr sz="2400">
                <a:solidFill>
                  <a:schemeClr val="tx1"/>
                </a:solidFill>
                <a:latin typeface="Arial" panose="020B0604020202020204" pitchFamily="34" charset="0"/>
                <a:ea typeface="ＭＳ Ｐゴシック" panose="020B0600070205080204" pitchFamily="34" charset="-128"/>
              </a:defRPr>
            </a:lvl1pPr>
            <a:lvl2pPr marL="37931725" indent="-37474525">
              <a:defRPr sz="2400">
                <a:solidFill>
                  <a:schemeClr val="tx1"/>
                </a:solidFill>
                <a:latin typeface="Arial" panose="020B0604020202020204" pitchFamily="34" charset="0"/>
                <a:ea typeface="ＭＳ Ｐゴシック" panose="020B0600070205080204" pitchFamily="34" charset="-128"/>
              </a:defRPr>
            </a:lvl2pPr>
            <a:lvl3pPr>
              <a:defRPr sz="2400">
                <a:solidFill>
                  <a:schemeClr val="tx1"/>
                </a:solidFill>
                <a:latin typeface="Arial" panose="020B0604020202020204" pitchFamily="34" charset="0"/>
                <a:ea typeface="ＭＳ Ｐゴシック" panose="020B0600070205080204" pitchFamily="34" charset="-128"/>
              </a:defRPr>
            </a:lvl3pPr>
            <a:lvl4pPr>
              <a:defRPr sz="2400">
                <a:solidFill>
                  <a:schemeClr val="tx1"/>
                </a:solidFill>
                <a:latin typeface="Arial" panose="020B0604020202020204" pitchFamily="34" charset="0"/>
                <a:ea typeface="ＭＳ Ｐゴシック" panose="020B0600070205080204" pitchFamily="34" charset="-128"/>
              </a:defRPr>
            </a:lvl4pPr>
            <a:lvl5pPr>
              <a:defRPr sz="2400">
                <a:solidFill>
                  <a:schemeClr val="tx1"/>
                </a:solidFill>
                <a:latin typeface="Arial" panose="020B060402020202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a:defRPr/>
            </a:pPr>
            <a:fld id="{0591BD09-E7D4-4047-B330-57D20319424A}" type="slidenum">
              <a:rPr lang="sv-SE" altLang="sv-SE" sz="1100" smtClean="0">
                <a:solidFill>
                  <a:schemeClr val="bg2"/>
                </a:solidFill>
                <a:latin typeface="Georgia" panose="02040502050405020303" pitchFamily="18" charset="0"/>
              </a:rPr>
              <a:pPr algn="r">
                <a:defRPr/>
              </a:pPr>
              <a:t>‹#›</a:t>
            </a:fld>
            <a:endParaRPr lang="sv-SE" altLang="sv-SE" sz="1100" dirty="0">
              <a:solidFill>
                <a:schemeClr val="bg2"/>
              </a:solidFill>
              <a:latin typeface="Georgia" panose="02040502050405020303" pitchFamily="18" charset="0"/>
            </a:endParaRPr>
          </a:p>
        </p:txBody>
      </p:sp>
      <p:sp>
        <p:nvSpPr>
          <p:cNvPr id="7" name="Footer Placeholder 4"/>
          <p:cNvSpPr txBox="1">
            <a:spLocks/>
          </p:cNvSpPr>
          <p:nvPr/>
        </p:nvSpPr>
        <p:spPr>
          <a:xfrm>
            <a:off x="7213600" y="6267450"/>
            <a:ext cx="1509713" cy="365125"/>
          </a:xfrm>
          <a:prstGeom prst="rect">
            <a:avLst/>
          </a:prstGeom>
        </p:spPr>
        <p:txBody>
          <a:bodyPr anchor="ctr"/>
          <a:lstStyle>
            <a:lvl1pPr>
              <a:defRPr sz="2400">
                <a:solidFill>
                  <a:schemeClr val="tx1"/>
                </a:solidFill>
                <a:latin typeface="Arial" panose="020B0604020202020204" pitchFamily="34" charset="0"/>
                <a:ea typeface="ＭＳ Ｐゴシック" panose="020B0600070205080204" pitchFamily="34" charset="-128"/>
              </a:defRPr>
            </a:lvl1pPr>
            <a:lvl2pPr marL="37931725" indent="-37474525">
              <a:defRPr sz="2400">
                <a:solidFill>
                  <a:schemeClr val="tx1"/>
                </a:solidFill>
                <a:latin typeface="Arial" panose="020B0604020202020204" pitchFamily="34" charset="0"/>
                <a:ea typeface="ＭＳ Ｐゴシック" panose="020B0600070205080204" pitchFamily="34" charset="-128"/>
              </a:defRPr>
            </a:lvl2pPr>
            <a:lvl3pPr>
              <a:defRPr sz="2400">
                <a:solidFill>
                  <a:schemeClr val="tx1"/>
                </a:solidFill>
                <a:latin typeface="Arial" panose="020B0604020202020204" pitchFamily="34" charset="0"/>
                <a:ea typeface="ＭＳ Ｐゴシック" panose="020B0600070205080204" pitchFamily="34" charset="-128"/>
              </a:defRPr>
            </a:lvl3pPr>
            <a:lvl4pPr>
              <a:defRPr sz="2400">
                <a:solidFill>
                  <a:schemeClr val="tx1"/>
                </a:solidFill>
                <a:latin typeface="Arial" panose="020B0604020202020204" pitchFamily="34" charset="0"/>
                <a:ea typeface="ＭＳ Ｐゴシック" panose="020B0600070205080204" pitchFamily="34" charset="-128"/>
              </a:defRPr>
            </a:lvl4pPr>
            <a:lvl5pPr>
              <a:defRPr sz="2400">
                <a:solidFill>
                  <a:schemeClr val="tx1"/>
                </a:solidFill>
                <a:latin typeface="Arial" panose="020B060402020202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a:lnSpc>
                <a:spcPts val="1100"/>
              </a:lnSpc>
              <a:defRPr/>
            </a:pPr>
            <a:r>
              <a:rPr lang="sv-SE" altLang="sv-SE" sz="1100" dirty="0">
                <a:solidFill>
                  <a:srgbClr val="FFFFFF"/>
                </a:solidFill>
                <a:latin typeface="Georgia" panose="02040502050405020303" pitchFamily="18" charset="0"/>
              </a:rPr>
              <a:t>Bli medlem i </a:t>
            </a:r>
            <a:br>
              <a:rPr lang="sv-SE" altLang="sv-SE" sz="1100" dirty="0">
                <a:solidFill>
                  <a:srgbClr val="FFFFFF"/>
                </a:solidFill>
                <a:latin typeface="Georgia" panose="02040502050405020303" pitchFamily="18" charset="0"/>
              </a:rPr>
            </a:br>
            <a:r>
              <a:rPr lang="sv-SE" altLang="sv-SE" sz="1100" dirty="0">
                <a:solidFill>
                  <a:srgbClr val="FFFFFF"/>
                </a:solidFill>
                <a:latin typeface="Georgia" panose="02040502050405020303" pitchFamily="18" charset="0"/>
              </a:rPr>
              <a:t>ett Saco-S-förbund</a:t>
            </a:r>
          </a:p>
        </p:txBody>
      </p:sp>
      <p:sp>
        <p:nvSpPr>
          <p:cNvPr id="9" name="Rätvinklig triangel 8"/>
          <p:cNvSpPr/>
          <p:nvPr userDrawn="1"/>
        </p:nvSpPr>
        <p:spPr>
          <a:xfrm flipH="1">
            <a:off x="5440363" y="5467350"/>
            <a:ext cx="3703637" cy="139065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sv-SE" dirty="0">
              <a:solidFill>
                <a:srgbClr val="FFFFFF"/>
              </a:solidFill>
              <a:ea typeface="ＭＳ Ｐゴシック" charset="-128"/>
            </a:endParaRPr>
          </a:p>
        </p:txBody>
      </p:sp>
      <p:sp>
        <p:nvSpPr>
          <p:cNvPr id="10" name="Slide Number Placeholder 5"/>
          <p:cNvSpPr txBox="1">
            <a:spLocks/>
          </p:cNvSpPr>
          <p:nvPr userDrawn="1"/>
        </p:nvSpPr>
        <p:spPr bwMode="auto">
          <a:xfrm>
            <a:off x="8574088" y="6326188"/>
            <a:ext cx="374650" cy="365125"/>
          </a:xfrm>
          <a:prstGeom prst="rect">
            <a:avLst/>
          </a:prstGeom>
          <a:noFill/>
          <a:ln>
            <a:noFill/>
          </a:ln>
        </p:spPr>
        <p:txBody>
          <a:bodyPr anchor="ctr"/>
          <a:lstStyle>
            <a:lvl1pPr>
              <a:defRPr sz="2400">
                <a:solidFill>
                  <a:schemeClr val="tx1"/>
                </a:solidFill>
                <a:latin typeface="Arial" panose="020B0604020202020204" pitchFamily="34" charset="0"/>
                <a:ea typeface="ＭＳ Ｐゴシック" panose="020B0600070205080204" pitchFamily="34" charset="-128"/>
              </a:defRPr>
            </a:lvl1pPr>
            <a:lvl2pPr marL="37931725" indent="-37474525">
              <a:defRPr sz="2400">
                <a:solidFill>
                  <a:schemeClr val="tx1"/>
                </a:solidFill>
                <a:latin typeface="Arial" panose="020B0604020202020204" pitchFamily="34" charset="0"/>
                <a:ea typeface="ＭＳ Ｐゴシック" panose="020B0600070205080204" pitchFamily="34" charset="-128"/>
              </a:defRPr>
            </a:lvl2pPr>
            <a:lvl3pPr>
              <a:defRPr sz="2400">
                <a:solidFill>
                  <a:schemeClr val="tx1"/>
                </a:solidFill>
                <a:latin typeface="Arial" panose="020B0604020202020204" pitchFamily="34" charset="0"/>
                <a:ea typeface="ＭＳ Ｐゴシック" panose="020B0600070205080204" pitchFamily="34" charset="-128"/>
              </a:defRPr>
            </a:lvl3pPr>
            <a:lvl4pPr>
              <a:defRPr sz="2400">
                <a:solidFill>
                  <a:schemeClr val="tx1"/>
                </a:solidFill>
                <a:latin typeface="Arial" panose="020B0604020202020204" pitchFamily="34" charset="0"/>
                <a:ea typeface="ＭＳ Ｐゴシック" panose="020B0600070205080204" pitchFamily="34" charset="-128"/>
              </a:defRPr>
            </a:lvl4pPr>
            <a:lvl5pPr>
              <a:defRPr sz="2400">
                <a:solidFill>
                  <a:schemeClr val="tx1"/>
                </a:solidFill>
                <a:latin typeface="Arial" panose="020B060402020202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defRPr/>
            </a:pPr>
            <a:fld id="{BE9727DD-B929-45C1-B917-1D05105C9001}" type="slidenum">
              <a:rPr lang="sv-SE" altLang="sv-SE" sz="1100" smtClean="0">
                <a:solidFill>
                  <a:schemeClr val="bg2"/>
                </a:solidFill>
                <a:latin typeface="Calibri" panose="020F0502020204030204" pitchFamily="34" charset="0"/>
              </a:rPr>
              <a:pPr algn="r" eaLnBrk="1" hangingPunct="1">
                <a:defRPr/>
              </a:pPr>
              <a:t>‹#›</a:t>
            </a:fld>
            <a:endParaRPr lang="sv-SE" altLang="sv-SE" sz="1100" dirty="0">
              <a:solidFill>
                <a:schemeClr val="bg2"/>
              </a:solidFill>
              <a:latin typeface="Calibri" panose="020F0502020204030204" pitchFamily="34" charset="0"/>
            </a:endParaRPr>
          </a:p>
        </p:txBody>
      </p:sp>
      <p:sp>
        <p:nvSpPr>
          <p:cNvPr id="11" name="Footer Placeholder 4"/>
          <p:cNvSpPr txBox="1">
            <a:spLocks/>
          </p:cNvSpPr>
          <p:nvPr userDrawn="1"/>
        </p:nvSpPr>
        <p:spPr bwMode="auto">
          <a:xfrm>
            <a:off x="7213600" y="6267450"/>
            <a:ext cx="1509713" cy="365125"/>
          </a:xfrm>
          <a:prstGeom prst="rect">
            <a:avLst/>
          </a:prstGeom>
          <a:noFill/>
          <a:ln>
            <a:noFill/>
          </a:ln>
        </p:spPr>
        <p:txBody>
          <a:bodyPr anchor="ctr"/>
          <a:lstStyle>
            <a:lvl1pPr>
              <a:defRPr sz="2400">
                <a:solidFill>
                  <a:schemeClr val="tx1"/>
                </a:solidFill>
                <a:latin typeface="Arial" panose="020B0604020202020204" pitchFamily="34" charset="0"/>
                <a:ea typeface="ＭＳ Ｐゴシック" panose="020B0600070205080204" pitchFamily="34" charset="-128"/>
              </a:defRPr>
            </a:lvl1pPr>
            <a:lvl2pPr marL="37931725" indent="-37474525">
              <a:defRPr sz="2400">
                <a:solidFill>
                  <a:schemeClr val="tx1"/>
                </a:solidFill>
                <a:latin typeface="Arial" panose="020B0604020202020204" pitchFamily="34" charset="0"/>
                <a:ea typeface="ＭＳ Ｐゴシック" panose="020B0600070205080204" pitchFamily="34" charset="-128"/>
              </a:defRPr>
            </a:lvl2pPr>
            <a:lvl3pPr>
              <a:defRPr sz="2400">
                <a:solidFill>
                  <a:schemeClr val="tx1"/>
                </a:solidFill>
                <a:latin typeface="Arial" panose="020B0604020202020204" pitchFamily="34" charset="0"/>
                <a:ea typeface="ＭＳ Ｐゴシック" panose="020B0600070205080204" pitchFamily="34" charset="-128"/>
              </a:defRPr>
            </a:lvl3pPr>
            <a:lvl4pPr>
              <a:defRPr sz="2400">
                <a:solidFill>
                  <a:schemeClr val="tx1"/>
                </a:solidFill>
                <a:latin typeface="Arial" panose="020B0604020202020204" pitchFamily="34" charset="0"/>
                <a:ea typeface="ＭＳ Ｐゴシック" panose="020B0600070205080204" pitchFamily="34" charset="-128"/>
              </a:defRPr>
            </a:lvl4pPr>
            <a:lvl5pPr>
              <a:defRPr sz="2400">
                <a:solidFill>
                  <a:schemeClr val="tx1"/>
                </a:solidFill>
                <a:latin typeface="Arial" panose="020B060402020202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lnSpc>
                <a:spcPts val="1100"/>
              </a:lnSpc>
              <a:defRPr/>
            </a:pPr>
            <a:r>
              <a:rPr lang="sv-SE" altLang="sv-SE" sz="1000" dirty="0">
                <a:solidFill>
                  <a:srgbClr val="FFFFFF"/>
                </a:solidFill>
                <a:latin typeface="Georgia" panose="02040502050405020303" pitchFamily="18" charset="0"/>
              </a:rPr>
              <a:t>Bli medlem i </a:t>
            </a:r>
            <a:br>
              <a:rPr lang="sv-SE" altLang="sv-SE" sz="1000" dirty="0">
                <a:solidFill>
                  <a:srgbClr val="FFFFFF"/>
                </a:solidFill>
                <a:latin typeface="Georgia" panose="02040502050405020303" pitchFamily="18" charset="0"/>
              </a:rPr>
            </a:br>
            <a:r>
              <a:rPr lang="sv-SE" altLang="sv-SE" sz="1000" dirty="0">
                <a:solidFill>
                  <a:srgbClr val="FFFFFF"/>
                </a:solidFill>
                <a:latin typeface="Georgia" panose="02040502050405020303" pitchFamily="18" charset="0"/>
              </a:rPr>
              <a:t>ett Saco-S-förbund</a:t>
            </a:r>
            <a:endParaRPr lang="sv-SE" altLang="sv-SE" sz="600" dirty="0">
              <a:solidFill>
                <a:srgbClr val="FFFFFF"/>
              </a:solidFill>
              <a:latin typeface="Georgia" panose="02040502050405020303" pitchFamily="18" charset="0"/>
            </a:endParaRPr>
          </a:p>
        </p:txBody>
      </p:sp>
      <p:sp>
        <p:nvSpPr>
          <p:cNvPr id="12" name="Rätvinklig triangel 11"/>
          <p:cNvSpPr/>
          <p:nvPr userDrawn="1"/>
        </p:nvSpPr>
        <p:spPr>
          <a:xfrm flipH="1">
            <a:off x="5440363" y="5467350"/>
            <a:ext cx="3703637" cy="139065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sv-SE" dirty="0">
              <a:solidFill>
                <a:srgbClr val="FFFFFF"/>
              </a:solidFill>
              <a:ea typeface="ＭＳ Ｐゴシック" charset="-128"/>
            </a:endParaRPr>
          </a:p>
        </p:txBody>
      </p:sp>
      <p:sp>
        <p:nvSpPr>
          <p:cNvPr id="13" name="Footer Placeholder 4"/>
          <p:cNvSpPr txBox="1">
            <a:spLocks/>
          </p:cNvSpPr>
          <p:nvPr userDrawn="1"/>
        </p:nvSpPr>
        <p:spPr bwMode="auto">
          <a:xfrm>
            <a:off x="7213600" y="6267450"/>
            <a:ext cx="1509713" cy="365125"/>
          </a:xfrm>
          <a:prstGeom prst="rect">
            <a:avLst/>
          </a:prstGeom>
          <a:noFill/>
          <a:ln>
            <a:noFill/>
          </a:ln>
        </p:spPr>
        <p:txBody>
          <a:bodyPr anchor="ctr"/>
          <a:lstStyle>
            <a:lvl1pPr>
              <a:defRPr sz="2400">
                <a:solidFill>
                  <a:schemeClr val="tx1"/>
                </a:solidFill>
                <a:latin typeface="Arial" panose="020B0604020202020204" pitchFamily="34" charset="0"/>
                <a:ea typeface="ＭＳ Ｐゴシック" panose="020B0600070205080204" pitchFamily="34" charset="-128"/>
              </a:defRPr>
            </a:lvl1pPr>
            <a:lvl2pPr marL="37931725" indent="-37474525">
              <a:defRPr sz="2400">
                <a:solidFill>
                  <a:schemeClr val="tx1"/>
                </a:solidFill>
                <a:latin typeface="Arial" panose="020B0604020202020204" pitchFamily="34" charset="0"/>
                <a:ea typeface="ＭＳ Ｐゴシック" panose="020B0600070205080204" pitchFamily="34" charset="-128"/>
              </a:defRPr>
            </a:lvl2pPr>
            <a:lvl3pPr>
              <a:defRPr sz="2400">
                <a:solidFill>
                  <a:schemeClr val="tx1"/>
                </a:solidFill>
                <a:latin typeface="Arial" panose="020B0604020202020204" pitchFamily="34" charset="0"/>
                <a:ea typeface="ＭＳ Ｐゴシック" panose="020B0600070205080204" pitchFamily="34" charset="-128"/>
              </a:defRPr>
            </a:lvl3pPr>
            <a:lvl4pPr>
              <a:defRPr sz="2400">
                <a:solidFill>
                  <a:schemeClr val="tx1"/>
                </a:solidFill>
                <a:latin typeface="Arial" panose="020B0604020202020204" pitchFamily="34" charset="0"/>
                <a:ea typeface="ＭＳ Ｐゴシック" panose="020B0600070205080204" pitchFamily="34" charset="-128"/>
              </a:defRPr>
            </a:lvl4pPr>
            <a:lvl5pPr>
              <a:defRPr sz="2400">
                <a:solidFill>
                  <a:schemeClr val="tx1"/>
                </a:solidFill>
                <a:latin typeface="Arial" panose="020B060402020202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lnSpc>
                <a:spcPts val="1100"/>
              </a:lnSpc>
              <a:defRPr/>
            </a:pPr>
            <a:r>
              <a:rPr lang="sv-SE" altLang="sv-SE" sz="1100" dirty="0">
                <a:solidFill>
                  <a:srgbClr val="FFFFFF"/>
                </a:solidFill>
                <a:latin typeface="Calibri" panose="020F0502020204030204" pitchFamily="34" charset="0"/>
              </a:rPr>
              <a:t>Bli medlem i </a:t>
            </a:r>
            <a:br>
              <a:rPr lang="sv-SE" altLang="sv-SE" sz="1100" dirty="0">
                <a:solidFill>
                  <a:srgbClr val="FFFFFF"/>
                </a:solidFill>
                <a:latin typeface="Calibri" panose="020F0502020204030204" pitchFamily="34" charset="0"/>
              </a:rPr>
            </a:br>
            <a:r>
              <a:rPr lang="sv-SE" altLang="sv-SE" sz="1100" dirty="0">
                <a:solidFill>
                  <a:srgbClr val="FFFFFF"/>
                </a:solidFill>
                <a:latin typeface="Calibri" panose="020F0502020204030204" pitchFamily="34" charset="0"/>
              </a:rPr>
              <a:t>ett Sacoförbund</a:t>
            </a:r>
          </a:p>
        </p:txBody>
      </p:sp>
      <p:sp>
        <p:nvSpPr>
          <p:cNvPr id="15" name="Platshållare för bild 10"/>
          <p:cNvSpPr>
            <a:spLocks noGrp="1"/>
          </p:cNvSpPr>
          <p:nvPr>
            <p:ph type="pic" sz="quarter" idx="13"/>
          </p:nvPr>
        </p:nvSpPr>
        <p:spPr>
          <a:xfrm>
            <a:off x="0" y="1"/>
            <a:ext cx="9144000" cy="6858000"/>
          </a:xfrm>
          <a:solidFill>
            <a:srgbClr val="FFFFFF"/>
          </a:solidFill>
        </p:spPr>
        <p:txBody>
          <a:bodyPr rtlCol="0">
            <a:normAutofit/>
          </a:bodyPr>
          <a:lstStyle>
            <a:lvl1pPr>
              <a:buNone/>
              <a:defRPr>
                <a:solidFill>
                  <a:srgbClr val="A4D5D0"/>
                </a:solidFill>
              </a:defRPr>
            </a:lvl1pPr>
          </a:lstStyle>
          <a:p>
            <a:pPr lvl="0"/>
            <a:r>
              <a:rPr lang="sv-SE" noProof="0" dirty="0"/>
              <a:t>Klicka på ikonen för att lägga till en bild</a:t>
            </a:r>
          </a:p>
        </p:txBody>
      </p:sp>
      <p:sp>
        <p:nvSpPr>
          <p:cNvPr id="19" name="Title 1"/>
          <p:cNvSpPr>
            <a:spLocks noGrp="1"/>
          </p:cNvSpPr>
          <p:nvPr>
            <p:ph type="title"/>
          </p:nvPr>
        </p:nvSpPr>
        <p:spPr>
          <a:xfrm rot="20400000">
            <a:off x="-587474" y="3884074"/>
            <a:ext cx="10319868" cy="1180625"/>
          </a:xfrm>
          <a:solidFill>
            <a:schemeClr val="bg1">
              <a:alpha val="50000"/>
            </a:schemeClr>
          </a:solidFill>
          <a:ln>
            <a:noFill/>
          </a:ln>
        </p:spPr>
        <p:txBody>
          <a:bodyPr lIns="720000" tIns="180000" rIns="360000" bIns="180000">
            <a:normAutofit/>
          </a:bodyPr>
          <a:lstStyle>
            <a:lvl1pPr marL="360363" indent="0" algn="l">
              <a:defRPr sz="3200" b="0" cap="none" baseline="0">
                <a:solidFill>
                  <a:schemeClr val="tx1"/>
                </a:solidFill>
              </a:defRPr>
            </a:lvl1pPr>
          </a:lstStyle>
          <a:p>
            <a:r>
              <a:rPr lang="sv-SE"/>
              <a:t>Klicka här för att ändra format</a:t>
            </a:r>
            <a:endParaRPr dirty="0"/>
          </a:p>
        </p:txBody>
      </p:sp>
      <p:sp>
        <p:nvSpPr>
          <p:cNvPr id="20" name="Text Placeholder 2"/>
          <p:cNvSpPr>
            <a:spLocks noGrp="1"/>
          </p:cNvSpPr>
          <p:nvPr>
            <p:ph type="body" idx="1"/>
          </p:nvPr>
        </p:nvSpPr>
        <p:spPr>
          <a:xfrm rot="20400000">
            <a:off x="268380" y="4622400"/>
            <a:ext cx="8574088" cy="376525"/>
          </a:xfrm>
          <a:noFill/>
          <a:ln>
            <a:noFill/>
          </a:ln>
        </p:spPr>
        <p:txBody>
          <a:bodyPr lIns="720000" rIns="360000">
            <a:noAutofit/>
          </a:bodyPr>
          <a:lstStyle>
            <a:lvl1pPr marL="0" indent="0">
              <a:spcBef>
                <a:spcPts val="300"/>
              </a:spcBef>
              <a:buNone/>
              <a:defRPr sz="1400" cap="none" baseline="0">
                <a:solidFill>
                  <a:srgbClr val="00000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Tree>
    <p:extLst>
      <p:ext uri="{BB962C8B-B14F-4D97-AF65-F5344CB8AC3E}">
        <p14:creationId xmlns:p14="http://schemas.microsoft.com/office/powerpoint/2010/main" val="22316842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om">
    <p:spTree>
      <p:nvGrpSpPr>
        <p:cNvPr id="1" name=""/>
        <p:cNvGrpSpPr/>
        <p:nvPr/>
      </p:nvGrpSpPr>
      <p:grpSpPr>
        <a:xfrm>
          <a:off x="0" y="0"/>
          <a:ext cx="0" cy="0"/>
          <a:chOff x="0" y="0"/>
          <a:chExt cx="0" cy="0"/>
        </a:xfrm>
      </p:grpSpPr>
      <p:sp>
        <p:nvSpPr>
          <p:cNvPr id="2" name="Rektangel 1">
            <a:extLst>
              <a:ext uri="{FF2B5EF4-FFF2-40B4-BE49-F238E27FC236}">
                <a16:creationId xmlns:a16="http://schemas.microsoft.com/office/drawing/2014/main" id="{A29FD415-D4F7-4B44-94DD-137A4718535E}"/>
              </a:ext>
            </a:extLst>
          </p:cNvPr>
          <p:cNvSpPr/>
          <p:nvPr userDrawn="1"/>
        </p:nvSpPr>
        <p:spPr>
          <a:xfrm>
            <a:off x="7531331" y="6209607"/>
            <a:ext cx="1188720" cy="432262"/>
          </a:xfrm>
          <a:prstGeom prst="rect">
            <a:avLst/>
          </a:prstGeom>
          <a:solidFill>
            <a:srgbClr val="009BA4"/>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dirty="0"/>
          </a:p>
        </p:txBody>
      </p:sp>
      <p:pic>
        <p:nvPicPr>
          <p:cNvPr id="3" name="Bildobjekt 2">
            <a:extLst>
              <a:ext uri="{FF2B5EF4-FFF2-40B4-BE49-F238E27FC236}">
                <a16:creationId xmlns:a16="http://schemas.microsoft.com/office/drawing/2014/main" id="{F7DCCC70-8B77-4A77-BA51-9E859F0D606D}"/>
              </a:ext>
            </a:extLst>
          </p:cNvPr>
          <p:cNvPicPr>
            <a:picLocks noChangeAspect="1"/>
          </p:cNvPicPr>
          <p:nvPr userDrawn="1"/>
        </p:nvPicPr>
        <p:blipFill>
          <a:blip r:embed="rId2"/>
          <a:stretch>
            <a:fillRect/>
          </a:stretch>
        </p:blipFill>
        <p:spPr>
          <a:xfrm>
            <a:off x="8052086" y="6059000"/>
            <a:ext cx="771181" cy="582869"/>
          </a:xfrm>
          <a:prstGeom prst="rect">
            <a:avLst/>
          </a:prstGeom>
        </p:spPr>
      </p:pic>
    </p:spTree>
    <p:extLst>
      <p:ext uri="{BB962C8B-B14F-4D97-AF65-F5344CB8AC3E}">
        <p14:creationId xmlns:p14="http://schemas.microsoft.com/office/powerpoint/2010/main" val="30653537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_Rubrik och innehåll">
    <p:spTree>
      <p:nvGrpSpPr>
        <p:cNvPr id="1" name=""/>
        <p:cNvGrpSpPr/>
        <p:nvPr/>
      </p:nvGrpSpPr>
      <p:grpSpPr>
        <a:xfrm>
          <a:off x="0" y="0"/>
          <a:ext cx="0" cy="0"/>
          <a:chOff x="0" y="0"/>
          <a:chExt cx="0" cy="0"/>
        </a:xfrm>
      </p:grpSpPr>
      <p:sp>
        <p:nvSpPr>
          <p:cNvPr id="3" name="Platshållare för innehåll 2"/>
          <p:cNvSpPr>
            <a:spLocks noGrp="1"/>
          </p:cNvSpPr>
          <p:nvPr>
            <p:ph idx="1"/>
          </p:nvPr>
        </p:nvSpPr>
        <p:spPr>
          <a:xfrm>
            <a:off x="1857356" y="2143116"/>
            <a:ext cx="5429288" cy="3625857"/>
          </a:xfrm>
        </p:spPr>
        <p:txBody>
          <a:bodyPr/>
          <a:lstStyle>
            <a:lvl1pPr>
              <a:spcBef>
                <a:spcPts val="0"/>
              </a:spcBef>
              <a:spcAft>
                <a:spcPts val="2400"/>
              </a:spcAft>
              <a:buClr>
                <a:srgbClr val="008EA1"/>
              </a:buClr>
              <a:buSzPct val="120000"/>
              <a:buFont typeface="Arial" pitchFamily="34" charset="0"/>
              <a:buChar char="•"/>
              <a:defRPr sz="2400">
                <a:latin typeface="Georgia" pitchFamily="18" charset="0"/>
              </a:defRPr>
            </a:lvl1pPr>
            <a:lvl2pPr>
              <a:defRPr sz="2000">
                <a:latin typeface="Georgia" pitchFamily="18" charset="0"/>
              </a:defRPr>
            </a:lvl2pPr>
            <a:lvl3pPr>
              <a:defRPr sz="2000">
                <a:latin typeface="Georgia" pitchFamily="18" charset="0"/>
              </a:defRPr>
            </a:lvl3pPr>
            <a:lvl4pPr>
              <a:defRPr sz="2000">
                <a:latin typeface="Georgia" pitchFamily="18" charset="0"/>
              </a:defRPr>
            </a:lvl4pPr>
            <a:lvl5pPr>
              <a:defRPr sz="2000">
                <a:latin typeface="Georgia" pitchFamily="18" charset="0"/>
              </a:defRPr>
            </a:lvl5pPr>
          </a:lstStyle>
          <a:p>
            <a:pPr lvl="0"/>
            <a:r>
              <a:rPr lang="sv-SE" dirty="0"/>
              <a:t>Klicka här för att ändra format på bakgrundstexten</a:t>
            </a:r>
          </a:p>
        </p:txBody>
      </p:sp>
      <p:sp>
        <p:nvSpPr>
          <p:cNvPr id="2" name="Rubrik 1"/>
          <p:cNvSpPr>
            <a:spLocks noGrp="1"/>
          </p:cNvSpPr>
          <p:nvPr>
            <p:ph type="title"/>
          </p:nvPr>
        </p:nvSpPr>
        <p:spPr>
          <a:xfrm>
            <a:off x="1857356" y="857232"/>
            <a:ext cx="5429288" cy="1071570"/>
          </a:xfrm>
        </p:spPr>
        <p:txBody>
          <a:bodyPr/>
          <a:lstStyle>
            <a:lvl1pPr algn="l">
              <a:defRPr sz="3200">
                <a:latin typeface="Georgia" pitchFamily="18" charset="0"/>
              </a:defRPr>
            </a:lvl1pPr>
          </a:lstStyle>
          <a:p>
            <a:r>
              <a:rPr lang="sv-SE" dirty="0"/>
              <a:t>Klicka här för att ändra format</a:t>
            </a:r>
          </a:p>
        </p:txBody>
      </p:sp>
    </p:spTree>
    <p:extLst>
      <p:ext uri="{BB962C8B-B14F-4D97-AF65-F5344CB8AC3E}">
        <p14:creationId xmlns:p14="http://schemas.microsoft.com/office/powerpoint/2010/main" val="9327436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_Anpassad layout">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15A933B3-C4FA-430A-8A86-92236748BC21}"/>
              </a:ext>
            </a:extLst>
          </p:cNvPr>
          <p:cNvSpPr/>
          <p:nvPr userDrawn="1"/>
        </p:nvSpPr>
        <p:spPr>
          <a:xfrm>
            <a:off x="0" y="0"/>
            <a:ext cx="9144000" cy="6858000"/>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dirty="0"/>
          </a:p>
        </p:txBody>
      </p:sp>
      <p:sp>
        <p:nvSpPr>
          <p:cNvPr id="2" name="Rubrik 1">
            <a:extLst>
              <a:ext uri="{FF2B5EF4-FFF2-40B4-BE49-F238E27FC236}">
                <a16:creationId xmlns:a16="http://schemas.microsoft.com/office/drawing/2014/main" id="{4758FD33-7E0B-46F0-9C17-93336F0F9528}"/>
              </a:ext>
            </a:extLst>
          </p:cNvPr>
          <p:cNvSpPr>
            <a:spLocks noGrp="1"/>
          </p:cNvSpPr>
          <p:nvPr>
            <p:ph type="title"/>
          </p:nvPr>
        </p:nvSpPr>
        <p:spPr/>
        <p:txBody>
          <a:bodyPr/>
          <a:lstStyle>
            <a:lvl1pPr>
              <a:defRPr>
                <a:solidFill>
                  <a:schemeClr val="bg1"/>
                </a:solidFill>
              </a:defRPr>
            </a:lvl1pPr>
          </a:lstStyle>
          <a:p>
            <a:r>
              <a:rPr lang="sv-SE" dirty="0"/>
              <a:t>Klicka här för att ändra format</a:t>
            </a:r>
          </a:p>
        </p:txBody>
      </p:sp>
      <p:pic>
        <p:nvPicPr>
          <p:cNvPr id="8" name="Bildobjekt 7">
            <a:extLst>
              <a:ext uri="{FF2B5EF4-FFF2-40B4-BE49-F238E27FC236}">
                <a16:creationId xmlns:a16="http://schemas.microsoft.com/office/drawing/2014/main" id="{66F6DA10-C93A-477F-BA08-F85E47E4E7A6}"/>
              </a:ext>
            </a:extLst>
          </p:cNvPr>
          <p:cNvPicPr>
            <a:picLocks noChangeAspect="1"/>
          </p:cNvPicPr>
          <p:nvPr userDrawn="1"/>
        </p:nvPicPr>
        <p:blipFill>
          <a:blip r:embed="rId2"/>
          <a:stretch>
            <a:fillRect/>
          </a:stretch>
        </p:blipFill>
        <p:spPr>
          <a:xfrm>
            <a:off x="6051666" y="6111289"/>
            <a:ext cx="2784764" cy="538719"/>
          </a:xfrm>
          <a:prstGeom prst="rect">
            <a:avLst/>
          </a:prstGeom>
        </p:spPr>
      </p:pic>
      <p:sp>
        <p:nvSpPr>
          <p:cNvPr id="10" name="Platshållare för bild 9">
            <a:extLst>
              <a:ext uri="{FF2B5EF4-FFF2-40B4-BE49-F238E27FC236}">
                <a16:creationId xmlns:a16="http://schemas.microsoft.com/office/drawing/2014/main" id="{385A459E-4F1F-4F91-94A3-9B77CA1A9AD8}"/>
              </a:ext>
            </a:extLst>
          </p:cNvPr>
          <p:cNvSpPr>
            <a:spLocks noGrp="1"/>
          </p:cNvSpPr>
          <p:nvPr>
            <p:ph type="pic" sz="quarter" idx="10"/>
          </p:nvPr>
        </p:nvSpPr>
        <p:spPr>
          <a:xfrm>
            <a:off x="498475" y="1770063"/>
            <a:ext cx="8150225" cy="3775075"/>
          </a:xfrm>
        </p:spPr>
        <p:txBody>
          <a:bodyPr/>
          <a:lstStyle/>
          <a:p>
            <a:endParaRPr lang="sv-SE" dirty="0"/>
          </a:p>
        </p:txBody>
      </p:sp>
    </p:spTree>
    <p:extLst>
      <p:ext uri="{BB962C8B-B14F-4D97-AF65-F5344CB8AC3E}">
        <p14:creationId xmlns:p14="http://schemas.microsoft.com/office/powerpoint/2010/main" val="4131596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4_Anpassad layout">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15A933B3-C4FA-430A-8A86-92236748BC21}"/>
              </a:ext>
            </a:extLst>
          </p:cNvPr>
          <p:cNvSpPr/>
          <p:nvPr userDrawn="1"/>
        </p:nvSpPr>
        <p:spPr>
          <a:xfrm>
            <a:off x="0" y="0"/>
            <a:ext cx="9144000" cy="6858000"/>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dirty="0"/>
          </a:p>
        </p:txBody>
      </p:sp>
      <p:sp>
        <p:nvSpPr>
          <p:cNvPr id="2" name="Rubrik 1">
            <a:extLst>
              <a:ext uri="{FF2B5EF4-FFF2-40B4-BE49-F238E27FC236}">
                <a16:creationId xmlns:a16="http://schemas.microsoft.com/office/drawing/2014/main" id="{4758FD33-7E0B-46F0-9C17-93336F0F9528}"/>
              </a:ext>
            </a:extLst>
          </p:cNvPr>
          <p:cNvSpPr>
            <a:spLocks noGrp="1"/>
          </p:cNvSpPr>
          <p:nvPr>
            <p:ph type="title"/>
          </p:nvPr>
        </p:nvSpPr>
        <p:spPr/>
        <p:txBody>
          <a:bodyPr/>
          <a:lstStyle>
            <a:lvl1pPr>
              <a:defRPr>
                <a:solidFill>
                  <a:schemeClr val="bg1"/>
                </a:solidFill>
              </a:defRPr>
            </a:lvl1pPr>
          </a:lstStyle>
          <a:p>
            <a:r>
              <a:rPr lang="sv-SE" dirty="0"/>
              <a:t>Klicka här för att ändra format</a:t>
            </a:r>
          </a:p>
        </p:txBody>
      </p:sp>
      <p:sp>
        <p:nvSpPr>
          <p:cNvPr id="8" name="Platshållare för bild 7">
            <a:extLst>
              <a:ext uri="{FF2B5EF4-FFF2-40B4-BE49-F238E27FC236}">
                <a16:creationId xmlns:a16="http://schemas.microsoft.com/office/drawing/2014/main" id="{6ADFFA66-00FF-4847-AF52-2F545287E691}"/>
              </a:ext>
            </a:extLst>
          </p:cNvPr>
          <p:cNvSpPr>
            <a:spLocks noGrp="1"/>
          </p:cNvSpPr>
          <p:nvPr>
            <p:ph type="pic" sz="quarter" idx="11"/>
          </p:nvPr>
        </p:nvSpPr>
        <p:spPr>
          <a:xfrm>
            <a:off x="4757737" y="2103437"/>
            <a:ext cx="3890963" cy="4305300"/>
          </a:xfrm>
        </p:spPr>
        <p:txBody>
          <a:bodyPr/>
          <a:lstStyle/>
          <a:p>
            <a:endParaRPr lang="sv-SE" dirty="0"/>
          </a:p>
        </p:txBody>
      </p:sp>
      <p:sp>
        <p:nvSpPr>
          <p:cNvPr id="7" name="Platshållare för text 6">
            <a:extLst>
              <a:ext uri="{FF2B5EF4-FFF2-40B4-BE49-F238E27FC236}">
                <a16:creationId xmlns:a16="http://schemas.microsoft.com/office/drawing/2014/main" id="{579BB77C-965D-4CF2-8F7A-76C46F341057}"/>
              </a:ext>
            </a:extLst>
          </p:cNvPr>
          <p:cNvSpPr>
            <a:spLocks noGrp="1"/>
          </p:cNvSpPr>
          <p:nvPr>
            <p:ph type="body" sz="quarter" idx="10"/>
          </p:nvPr>
        </p:nvSpPr>
        <p:spPr>
          <a:xfrm>
            <a:off x="498475" y="2103062"/>
            <a:ext cx="3599700" cy="4305675"/>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p>
        </p:txBody>
      </p:sp>
      <p:sp>
        <p:nvSpPr>
          <p:cNvPr id="4" name="Rätvinklig triangel 3">
            <a:extLst>
              <a:ext uri="{FF2B5EF4-FFF2-40B4-BE49-F238E27FC236}">
                <a16:creationId xmlns:a16="http://schemas.microsoft.com/office/drawing/2014/main" id="{938D4059-5C3B-4BF9-AFA0-E610050B513D}"/>
              </a:ext>
            </a:extLst>
          </p:cNvPr>
          <p:cNvSpPr/>
          <p:nvPr userDrawn="1"/>
        </p:nvSpPr>
        <p:spPr bwMode="auto">
          <a:xfrm flipH="1">
            <a:off x="5440363" y="5467350"/>
            <a:ext cx="3703637" cy="139065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sv-SE" dirty="0">
              <a:solidFill>
                <a:srgbClr val="FFFFFF"/>
              </a:solidFill>
              <a:ea typeface="ＭＳ Ｐゴシック" charset="-128"/>
            </a:endParaRPr>
          </a:p>
        </p:txBody>
      </p:sp>
      <p:sp>
        <p:nvSpPr>
          <p:cNvPr id="5" name="Footer Placeholder 4">
            <a:extLst>
              <a:ext uri="{FF2B5EF4-FFF2-40B4-BE49-F238E27FC236}">
                <a16:creationId xmlns:a16="http://schemas.microsoft.com/office/drawing/2014/main" id="{00E6589D-396A-455A-94AA-2543729C7881}"/>
              </a:ext>
            </a:extLst>
          </p:cNvPr>
          <p:cNvSpPr txBox="1">
            <a:spLocks/>
          </p:cNvSpPr>
          <p:nvPr userDrawn="1"/>
        </p:nvSpPr>
        <p:spPr bwMode="auto">
          <a:xfrm>
            <a:off x="7138987" y="6268243"/>
            <a:ext cx="1509713"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Arial" panose="020B0604020202020204" pitchFamily="34" charset="0"/>
                <a:ea typeface="ＭＳ Ｐゴシック" panose="020B0600070205080204" pitchFamily="34" charset="-128"/>
              </a:defRPr>
            </a:lvl1pPr>
            <a:lvl2pPr marL="37931725" indent="-37474525">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r" eaLnBrk="1" hangingPunct="1">
              <a:lnSpc>
                <a:spcPts val="1100"/>
              </a:lnSpc>
            </a:pPr>
            <a:r>
              <a:rPr lang="sv-SE" altLang="sv-SE" sz="1000" dirty="0">
                <a:solidFill>
                  <a:srgbClr val="FFFFFF"/>
                </a:solidFill>
                <a:latin typeface="Georgia" panose="02040502050405020303" pitchFamily="18" charset="0"/>
              </a:rPr>
              <a:t>Bli medlem i </a:t>
            </a:r>
            <a:br>
              <a:rPr lang="sv-SE" altLang="sv-SE" sz="1000" dirty="0">
                <a:solidFill>
                  <a:srgbClr val="FFFFFF"/>
                </a:solidFill>
                <a:latin typeface="Georgia" panose="02040502050405020303" pitchFamily="18" charset="0"/>
              </a:rPr>
            </a:br>
            <a:r>
              <a:rPr lang="sv-SE" altLang="sv-SE" sz="1000" dirty="0">
                <a:solidFill>
                  <a:srgbClr val="FFFFFF"/>
                </a:solidFill>
                <a:latin typeface="Georgia" panose="02040502050405020303" pitchFamily="18" charset="0"/>
              </a:rPr>
              <a:t>ett Saco-S-förbund</a:t>
            </a:r>
            <a:endParaRPr lang="sv-SE" altLang="sv-SE" sz="600" dirty="0">
              <a:solidFill>
                <a:srgbClr val="FFFFFF"/>
              </a:solidFill>
              <a:latin typeface="Georgia" panose="02040502050405020303" pitchFamily="18" charset="0"/>
            </a:endParaRPr>
          </a:p>
        </p:txBody>
      </p:sp>
    </p:spTree>
    <p:extLst>
      <p:ext uri="{BB962C8B-B14F-4D97-AF65-F5344CB8AC3E}">
        <p14:creationId xmlns:p14="http://schemas.microsoft.com/office/powerpoint/2010/main" val="38393023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Anpassad layout">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15A933B3-C4FA-430A-8A86-92236748BC21}"/>
              </a:ext>
            </a:extLst>
          </p:cNvPr>
          <p:cNvSpPr/>
          <p:nvPr userDrawn="1"/>
        </p:nvSpPr>
        <p:spPr>
          <a:xfrm>
            <a:off x="0" y="0"/>
            <a:ext cx="9144000" cy="6858000"/>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dirty="0"/>
          </a:p>
        </p:txBody>
      </p:sp>
      <p:sp>
        <p:nvSpPr>
          <p:cNvPr id="2" name="Rubrik 1">
            <a:extLst>
              <a:ext uri="{FF2B5EF4-FFF2-40B4-BE49-F238E27FC236}">
                <a16:creationId xmlns:a16="http://schemas.microsoft.com/office/drawing/2014/main" id="{4758FD33-7E0B-46F0-9C17-93336F0F9528}"/>
              </a:ext>
            </a:extLst>
          </p:cNvPr>
          <p:cNvSpPr>
            <a:spLocks noGrp="1"/>
          </p:cNvSpPr>
          <p:nvPr>
            <p:ph type="title"/>
          </p:nvPr>
        </p:nvSpPr>
        <p:spPr/>
        <p:txBody>
          <a:bodyPr/>
          <a:lstStyle>
            <a:lvl1pPr>
              <a:defRPr>
                <a:solidFill>
                  <a:schemeClr val="bg1"/>
                </a:solidFill>
              </a:defRPr>
            </a:lvl1pPr>
          </a:lstStyle>
          <a:p>
            <a:r>
              <a:rPr lang="sv-SE" dirty="0"/>
              <a:t>Klicka här för att ändra format</a:t>
            </a:r>
          </a:p>
        </p:txBody>
      </p:sp>
      <p:sp>
        <p:nvSpPr>
          <p:cNvPr id="4" name="Rätvinklig triangel 3">
            <a:extLst>
              <a:ext uri="{FF2B5EF4-FFF2-40B4-BE49-F238E27FC236}">
                <a16:creationId xmlns:a16="http://schemas.microsoft.com/office/drawing/2014/main" id="{938D4059-5C3B-4BF9-AFA0-E610050B513D}"/>
              </a:ext>
            </a:extLst>
          </p:cNvPr>
          <p:cNvSpPr/>
          <p:nvPr userDrawn="1"/>
        </p:nvSpPr>
        <p:spPr bwMode="auto">
          <a:xfrm flipH="1">
            <a:off x="5440363" y="5467350"/>
            <a:ext cx="3703637" cy="139065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sv-SE" dirty="0">
              <a:solidFill>
                <a:srgbClr val="FFFFFF"/>
              </a:solidFill>
              <a:ea typeface="ＭＳ Ｐゴシック" charset="-128"/>
            </a:endParaRPr>
          </a:p>
        </p:txBody>
      </p:sp>
      <p:sp>
        <p:nvSpPr>
          <p:cNvPr id="5" name="Footer Placeholder 4">
            <a:extLst>
              <a:ext uri="{FF2B5EF4-FFF2-40B4-BE49-F238E27FC236}">
                <a16:creationId xmlns:a16="http://schemas.microsoft.com/office/drawing/2014/main" id="{00E6589D-396A-455A-94AA-2543729C7881}"/>
              </a:ext>
            </a:extLst>
          </p:cNvPr>
          <p:cNvSpPr txBox="1">
            <a:spLocks/>
          </p:cNvSpPr>
          <p:nvPr userDrawn="1"/>
        </p:nvSpPr>
        <p:spPr bwMode="auto">
          <a:xfrm>
            <a:off x="7213600" y="6267450"/>
            <a:ext cx="1509713"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Arial" panose="020B0604020202020204" pitchFamily="34" charset="0"/>
                <a:ea typeface="ＭＳ Ｐゴシック" panose="020B0600070205080204" pitchFamily="34" charset="-128"/>
              </a:defRPr>
            </a:lvl1pPr>
            <a:lvl2pPr marL="37931725" indent="-37474525">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r" eaLnBrk="1" hangingPunct="1">
              <a:lnSpc>
                <a:spcPts val="1100"/>
              </a:lnSpc>
            </a:pPr>
            <a:r>
              <a:rPr lang="sv-SE" altLang="sv-SE" sz="1000" dirty="0">
                <a:solidFill>
                  <a:srgbClr val="FFFFFF"/>
                </a:solidFill>
                <a:latin typeface="Georgia" panose="02040502050405020303" pitchFamily="18" charset="0"/>
              </a:rPr>
              <a:t>Bli medlem i </a:t>
            </a:r>
            <a:br>
              <a:rPr lang="sv-SE" altLang="sv-SE" sz="1000" dirty="0">
                <a:solidFill>
                  <a:srgbClr val="FFFFFF"/>
                </a:solidFill>
                <a:latin typeface="Georgia" panose="02040502050405020303" pitchFamily="18" charset="0"/>
              </a:rPr>
            </a:br>
            <a:r>
              <a:rPr lang="sv-SE" altLang="sv-SE" sz="1000" dirty="0">
                <a:solidFill>
                  <a:srgbClr val="FFFFFF"/>
                </a:solidFill>
                <a:latin typeface="Georgia" panose="02040502050405020303" pitchFamily="18" charset="0"/>
              </a:rPr>
              <a:t>ett Saco-S-förbund</a:t>
            </a:r>
            <a:endParaRPr lang="sv-SE" altLang="sv-SE" sz="600" dirty="0">
              <a:solidFill>
                <a:srgbClr val="FFFFFF"/>
              </a:solidFill>
              <a:latin typeface="Georgia" panose="02040502050405020303" pitchFamily="18" charset="0"/>
            </a:endParaRPr>
          </a:p>
        </p:txBody>
      </p:sp>
      <p:sp>
        <p:nvSpPr>
          <p:cNvPr id="7" name="Platshållare för text 6">
            <a:extLst>
              <a:ext uri="{FF2B5EF4-FFF2-40B4-BE49-F238E27FC236}">
                <a16:creationId xmlns:a16="http://schemas.microsoft.com/office/drawing/2014/main" id="{579BB77C-965D-4CF2-8F7A-76C46F341057}"/>
              </a:ext>
            </a:extLst>
          </p:cNvPr>
          <p:cNvSpPr>
            <a:spLocks noGrp="1"/>
          </p:cNvSpPr>
          <p:nvPr>
            <p:ph type="body" sz="quarter" idx="10"/>
          </p:nvPr>
        </p:nvSpPr>
        <p:spPr>
          <a:xfrm>
            <a:off x="582613" y="2103438"/>
            <a:ext cx="7970837" cy="3200400"/>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p>
        </p:txBody>
      </p:sp>
    </p:spTree>
    <p:extLst>
      <p:ext uri="{BB962C8B-B14F-4D97-AF65-F5344CB8AC3E}">
        <p14:creationId xmlns:p14="http://schemas.microsoft.com/office/powerpoint/2010/main" val="25544112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Saco-S-förbund i staten">
    <p:spTree>
      <p:nvGrpSpPr>
        <p:cNvPr id="1" name=""/>
        <p:cNvGrpSpPr/>
        <p:nvPr/>
      </p:nvGrpSpPr>
      <p:grpSpPr>
        <a:xfrm>
          <a:off x="0" y="0"/>
          <a:ext cx="0" cy="0"/>
          <a:chOff x="0" y="0"/>
          <a:chExt cx="0" cy="0"/>
        </a:xfrm>
      </p:grpSpPr>
      <p:sp>
        <p:nvSpPr>
          <p:cNvPr id="32" name="Rektangel 31">
            <a:extLst>
              <a:ext uri="{FF2B5EF4-FFF2-40B4-BE49-F238E27FC236}">
                <a16:creationId xmlns:a16="http://schemas.microsoft.com/office/drawing/2014/main" id="{A6B6CE8E-3772-443B-BD41-5D16304F26E0}"/>
              </a:ext>
            </a:extLst>
          </p:cNvPr>
          <p:cNvSpPr/>
          <p:nvPr userDrawn="1"/>
        </p:nvSpPr>
        <p:spPr>
          <a:xfrm>
            <a:off x="0" y="0"/>
            <a:ext cx="9144000" cy="6858000"/>
          </a:xfrm>
          <a:prstGeom prst="rect">
            <a:avLst/>
          </a:prstGeom>
          <a:solidFill>
            <a:srgbClr val="008E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4" name="textruta 3">
            <a:extLst>
              <a:ext uri="{FF2B5EF4-FFF2-40B4-BE49-F238E27FC236}">
                <a16:creationId xmlns:a16="http://schemas.microsoft.com/office/drawing/2014/main" id="{48B8E6C5-8BC3-4680-A357-CE491974F79B}"/>
              </a:ext>
            </a:extLst>
          </p:cNvPr>
          <p:cNvSpPr txBox="1"/>
          <p:nvPr userDrawn="1"/>
        </p:nvSpPr>
        <p:spPr>
          <a:xfrm>
            <a:off x="664759" y="443346"/>
            <a:ext cx="7814483" cy="507831"/>
          </a:xfrm>
          <a:prstGeom prst="rect">
            <a:avLst/>
          </a:prstGeom>
          <a:noFill/>
        </p:spPr>
        <p:txBody>
          <a:bodyPr wrap="square" rtlCol="0">
            <a:spAutoFit/>
          </a:bodyPr>
          <a:lstStyle/>
          <a:p>
            <a:r>
              <a:rPr lang="sv-SE" sz="2700" dirty="0">
                <a:solidFill>
                  <a:schemeClr val="bg1"/>
                </a:solidFill>
                <a:latin typeface="Georgia" panose="02040502050405020303" pitchFamily="18" charset="0"/>
              </a:rPr>
              <a:t>Sacoförbunden för dig som är akademiker i staten</a:t>
            </a:r>
          </a:p>
        </p:txBody>
      </p:sp>
      <p:sp>
        <p:nvSpPr>
          <p:cNvPr id="24" name="Rektangel 23">
            <a:extLst>
              <a:ext uri="{FF2B5EF4-FFF2-40B4-BE49-F238E27FC236}">
                <a16:creationId xmlns:a16="http://schemas.microsoft.com/office/drawing/2014/main" id="{1BFCE8FF-EF22-44C6-BCE9-919CB9957A73}"/>
              </a:ext>
            </a:extLst>
          </p:cNvPr>
          <p:cNvSpPr/>
          <p:nvPr userDrawn="1"/>
        </p:nvSpPr>
        <p:spPr>
          <a:xfrm>
            <a:off x="0" y="0"/>
            <a:ext cx="9144000" cy="6887166"/>
          </a:xfrm>
          <a:prstGeom prst="rect">
            <a:avLst/>
          </a:prstGeom>
          <a:solidFill>
            <a:srgbClr val="008E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46" name="textruta 45">
            <a:extLst>
              <a:ext uri="{FF2B5EF4-FFF2-40B4-BE49-F238E27FC236}">
                <a16:creationId xmlns:a16="http://schemas.microsoft.com/office/drawing/2014/main" id="{8C84A36D-63D1-411C-807D-51E0E9AF7FFF}"/>
              </a:ext>
            </a:extLst>
          </p:cNvPr>
          <p:cNvSpPr txBox="1"/>
          <p:nvPr userDrawn="1"/>
        </p:nvSpPr>
        <p:spPr>
          <a:xfrm>
            <a:off x="664759" y="443346"/>
            <a:ext cx="7814483" cy="507831"/>
          </a:xfrm>
          <a:prstGeom prst="rect">
            <a:avLst/>
          </a:prstGeom>
          <a:noFill/>
        </p:spPr>
        <p:txBody>
          <a:bodyPr wrap="square" rtlCol="0">
            <a:spAutoFit/>
          </a:bodyPr>
          <a:lstStyle/>
          <a:p>
            <a:r>
              <a:rPr lang="sv-SE" sz="2700" dirty="0">
                <a:solidFill>
                  <a:schemeClr val="bg1"/>
                </a:solidFill>
                <a:latin typeface="Georgia" panose="02040502050405020303" pitchFamily="18" charset="0"/>
              </a:rPr>
              <a:t>Sacoförbunden för dig som är akademiker i staten</a:t>
            </a:r>
          </a:p>
        </p:txBody>
      </p:sp>
      <p:grpSp>
        <p:nvGrpSpPr>
          <p:cNvPr id="3" name="Grupp 2">
            <a:extLst>
              <a:ext uri="{FF2B5EF4-FFF2-40B4-BE49-F238E27FC236}">
                <a16:creationId xmlns:a16="http://schemas.microsoft.com/office/drawing/2014/main" id="{D77C2BB6-5F07-62F9-BF2C-4B7A952828C7}"/>
              </a:ext>
            </a:extLst>
          </p:cNvPr>
          <p:cNvGrpSpPr/>
          <p:nvPr userDrawn="1"/>
        </p:nvGrpSpPr>
        <p:grpSpPr>
          <a:xfrm>
            <a:off x="634810" y="1603895"/>
            <a:ext cx="7868624" cy="4231525"/>
            <a:chOff x="846413" y="1603894"/>
            <a:chExt cx="10491498" cy="4231525"/>
          </a:xfrm>
        </p:grpSpPr>
        <p:pic>
          <p:nvPicPr>
            <p:cNvPr id="23" name="Bildobjekt 22">
              <a:extLst>
                <a:ext uri="{FF2B5EF4-FFF2-40B4-BE49-F238E27FC236}">
                  <a16:creationId xmlns:a16="http://schemas.microsoft.com/office/drawing/2014/main" id="{DFD29939-4B0E-A0C1-D094-86AF7F15909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035049" y="2798790"/>
              <a:ext cx="2302862" cy="648000"/>
            </a:xfrm>
            <a:prstGeom prst="rect">
              <a:avLst/>
            </a:prstGeom>
          </p:spPr>
        </p:pic>
        <p:pic>
          <p:nvPicPr>
            <p:cNvPr id="25" name="Bildobjekt 24">
              <a:extLst>
                <a:ext uri="{FF2B5EF4-FFF2-40B4-BE49-F238E27FC236}">
                  <a16:creationId xmlns:a16="http://schemas.microsoft.com/office/drawing/2014/main" id="{3DFF1EEE-743F-0EC5-539E-FCCE4AFD34F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521094" y="3944054"/>
              <a:ext cx="1465420" cy="648000"/>
            </a:xfrm>
            <a:prstGeom prst="rect">
              <a:avLst/>
            </a:prstGeom>
          </p:spPr>
        </p:pic>
        <p:pic>
          <p:nvPicPr>
            <p:cNvPr id="26" name="Bildobjekt 25">
              <a:extLst>
                <a:ext uri="{FF2B5EF4-FFF2-40B4-BE49-F238E27FC236}">
                  <a16:creationId xmlns:a16="http://schemas.microsoft.com/office/drawing/2014/main" id="{8F6B3642-F939-BA2F-5D2C-7E987B3DFC2F}"/>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883292" y="2780790"/>
              <a:ext cx="882803" cy="684000"/>
            </a:xfrm>
            <a:prstGeom prst="rect">
              <a:avLst/>
            </a:prstGeom>
          </p:spPr>
        </p:pic>
        <p:pic>
          <p:nvPicPr>
            <p:cNvPr id="27" name="Bildobjekt 26">
              <a:extLst>
                <a:ext uri="{FF2B5EF4-FFF2-40B4-BE49-F238E27FC236}">
                  <a16:creationId xmlns:a16="http://schemas.microsoft.com/office/drawing/2014/main" id="{E4F44F4B-7145-408F-1886-1424773C38B9}"/>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350487" y="3962054"/>
              <a:ext cx="1339086" cy="612000"/>
            </a:xfrm>
            <a:prstGeom prst="rect">
              <a:avLst/>
            </a:prstGeom>
          </p:spPr>
        </p:pic>
        <p:pic>
          <p:nvPicPr>
            <p:cNvPr id="28" name="Bildobjekt 27">
              <a:extLst>
                <a:ext uri="{FF2B5EF4-FFF2-40B4-BE49-F238E27FC236}">
                  <a16:creationId xmlns:a16="http://schemas.microsoft.com/office/drawing/2014/main" id="{3F0C1566-DE69-13A8-5B9F-284982E98014}"/>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465280" y="2708790"/>
              <a:ext cx="803062" cy="828000"/>
            </a:xfrm>
            <a:prstGeom prst="rect">
              <a:avLst/>
            </a:prstGeom>
          </p:spPr>
        </p:pic>
        <p:pic>
          <p:nvPicPr>
            <p:cNvPr id="29" name="Bildobjekt 28">
              <a:extLst>
                <a:ext uri="{FF2B5EF4-FFF2-40B4-BE49-F238E27FC236}">
                  <a16:creationId xmlns:a16="http://schemas.microsoft.com/office/drawing/2014/main" id="{692FBF8D-D4AE-69E6-2D67-81834ACBC5FB}"/>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085445" y="3962054"/>
              <a:ext cx="2913899" cy="612000"/>
            </a:xfrm>
            <a:prstGeom prst="rect">
              <a:avLst/>
            </a:prstGeom>
          </p:spPr>
        </p:pic>
        <p:pic>
          <p:nvPicPr>
            <p:cNvPr id="30" name="Bildobjekt 29" descr="En bild som visar clipart&#10;&#10;Automatiskt genererad beskrivning">
              <a:extLst>
                <a:ext uri="{FF2B5EF4-FFF2-40B4-BE49-F238E27FC236}">
                  <a16:creationId xmlns:a16="http://schemas.microsoft.com/office/drawing/2014/main" id="{F320F0BC-BA87-9B3C-8622-2F157F7DFA34}"/>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967527" y="2852790"/>
              <a:ext cx="1368338" cy="540000"/>
            </a:xfrm>
            <a:prstGeom prst="rect">
              <a:avLst/>
            </a:prstGeom>
          </p:spPr>
        </p:pic>
        <p:pic>
          <p:nvPicPr>
            <p:cNvPr id="31" name="Bildobjekt 30">
              <a:extLst>
                <a:ext uri="{FF2B5EF4-FFF2-40B4-BE49-F238E27FC236}">
                  <a16:creationId xmlns:a16="http://schemas.microsoft.com/office/drawing/2014/main" id="{1B4C4D1D-287C-F337-768D-3B230455CE2B}"/>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310271" y="5025419"/>
              <a:ext cx="1661635" cy="792000"/>
            </a:xfrm>
            <a:prstGeom prst="rect">
              <a:avLst/>
            </a:prstGeom>
          </p:spPr>
        </p:pic>
        <p:pic>
          <p:nvPicPr>
            <p:cNvPr id="34" name="Bildobjekt 33">
              <a:extLst>
                <a:ext uri="{FF2B5EF4-FFF2-40B4-BE49-F238E27FC236}">
                  <a16:creationId xmlns:a16="http://schemas.microsoft.com/office/drawing/2014/main" id="{D7A3F102-DD91-C433-2685-BFF00462191A}"/>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8470364" y="5007419"/>
              <a:ext cx="856946" cy="828000"/>
            </a:xfrm>
            <a:prstGeom prst="rect">
              <a:avLst/>
            </a:prstGeom>
          </p:spPr>
        </p:pic>
        <p:pic>
          <p:nvPicPr>
            <p:cNvPr id="35" name="Bildobjekt 34">
              <a:extLst>
                <a:ext uri="{FF2B5EF4-FFF2-40B4-BE49-F238E27FC236}">
                  <a16:creationId xmlns:a16="http://schemas.microsoft.com/office/drawing/2014/main" id="{E402EFA6-D031-8899-4EF8-C1AD3B42B567}"/>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9825766" y="5043419"/>
              <a:ext cx="1400359" cy="756000"/>
            </a:xfrm>
            <a:prstGeom prst="rect">
              <a:avLst/>
            </a:prstGeom>
          </p:spPr>
        </p:pic>
        <p:pic>
          <p:nvPicPr>
            <p:cNvPr id="36" name="Bildobjekt 35">
              <a:extLst>
                <a:ext uri="{FF2B5EF4-FFF2-40B4-BE49-F238E27FC236}">
                  <a16:creationId xmlns:a16="http://schemas.microsoft.com/office/drawing/2014/main" id="{76B88313-9D40-AA8C-0738-A339D9BA8D7B}"/>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1022712" y="5133419"/>
              <a:ext cx="2137198" cy="576000"/>
            </a:xfrm>
            <a:prstGeom prst="rect">
              <a:avLst/>
            </a:prstGeom>
          </p:spPr>
        </p:pic>
        <p:pic>
          <p:nvPicPr>
            <p:cNvPr id="37" name="Bildobjekt 36">
              <a:extLst>
                <a:ext uri="{FF2B5EF4-FFF2-40B4-BE49-F238E27FC236}">
                  <a16:creationId xmlns:a16="http://schemas.microsoft.com/office/drawing/2014/main" id="{0488B0CA-9DFD-CD19-0BCF-8023852A89E4}"/>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044140" y="1639894"/>
              <a:ext cx="1750642" cy="720000"/>
            </a:xfrm>
            <a:prstGeom prst="rect">
              <a:avLst/>
            </a:prstGeom>
            <a:effectLst/>
          </p:spPr>
        </p:pic>
        <p:pic>
          <p:nvPicPr>
            <p:cNvPr id="38" name="Bildobjekt 37">
              <a:extLst>
                <a:ext uri="{FF2B5EF4-FFF2-40B4-BE49-F238E27FC236}">
                  <a16:creationId xmlns:a16="http://schemas.microsoft.com/office/drawing/2014/main" id="{63F2ECDC-1ACB-E2E7-BF83-113AA4C63401}"/>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5764530" y="1693894"/>
              <a:ext cx="916394" cy="612000"/>
            </a:xfrm>
            <a:prstGeom prst="rect">
              <a:avLst/>
            </a:prstGeom>
          </p:spPr>
        </p:pic>
        <p:pic>
          <p:nvPicPr>
            <p:cNvPr id="39" name="Bildobjekt 38">
              <a:extLst>
                <a:ext uri="{FF2B5EF4-FFF2-40B4-BE49-F238E27FC236}">
                  <a16:creationId xmlns:a16="http://schemas.microsoft.com/office/drawing/2014/main" id="{D85C2C00-1F07-B247-C10A-A44FD35EB654}"/>
                </a:ext>
              </a:extLst>
            </p:cNvPr>
            <p:cNvPicPr>
              <a:picLocks noChangeAspect="1"/>
            </p:cNvPicPr>
            <p:nvPr/>
          </p:nvPicPr>
          <p:blipFill rotWithShape="1">
            <a:blip r:embed="rId15">
              <a:extLst>
                <a:ext uri="{28A0092B-C50C-407E-A947-70E740481C1C}">
                  <a14:useLocalDpi xmlns:a14="http://schemas.microsoft.com/office/drawing/2010/main" val="0"/>
                </a:ext>
              </a:extLst>
            </a:blip>
            <a:srcRect/>
            <a:stretch/>
          </p:blipFill>
          <p:spPr>
            <a:xfrm>
              <a:off x="3404335" y="1603894"/>
              <a:ext cx="1750642" cy="792000"/>
            </a:xfrm>
            <a:prstGeom prst="rect">
              <a:avLst/>
            </a:prstGeom>
          </p:spPr>
        </p:pic>
        <p:pic>
          <p:nvPicPr>
            <p:cNvPr id="40" name="Bildobjekt 39" descr="En bild som visar text&#10;&#10;Automatiskt genererad beskrivning">
              <a:extLst>
                <a:ext uri="{FF2B5EF4-FFF2-40B4-BE49-F238E27FC236}">
                  <a16:creationId xmlns:a16="http://schemas.microsoft.com/office/drawing/2014/main" id="{DE90A7C4-0ADA-B317-BC4E-8EF6545A1D3D}"/>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7290478" y="1675894"/>
              <a:ext cx="4047433" cy="648000"/>
            </a:xfrm>
            <a:prstGeom prst="rect">
              <a:avLst/>
            </a:prstGeom>
          </p:spPr>
        </p:pic>
        <p:pic>
          <p:nvPicPr>
            <p:cNvPr id="41" name="Bildobjekt 40">
              <a:extLst>
                <a:ext uri="{FF2B5EF4-FFF2-40B4-BE49-F238E27FC236}">
                  <a16:creationId xmlns:a16="http://schemas.microsoft.com/office/drawing/2014/main" id="{E73E16C1-7FDD-EF3E-8B8B-25C1E00C157E}"/>
                </a:ext>
              </a:extLst>
            </p:cNvPr>
            <p:cNvPicPr>
              <a:picLocks noChangeAspect="1"/>
            </p:cNvPicPr>
            <p:nvPr/>
          </p:nvPicPr>
          <p:blipFill>
            <a:blip r:embed="rId17">
              <a:extLst>
                <a:ext uri="{28A0092B-C50C-407E-A947-70E740481C1C}">
                  <a14:useLocalDpi xmlns:a14="http://schemas.microsoft.com/office/drawing/2010/main" val="0"/>
                </a:ext>
              </a:extLst>
            </a:blip>
            <a:stretch>
              <a:fillRect/>
            </a:stretch>
          </p:blipFill>
          <p:spPr>
            <a:xfrm>
              <a:off x="846413" y="2780790"/>
              <a:ext cx="2337694" cy="684000"/>
            </a:xfrm>
            <a:prstGeom prst="rect">
              <a:avLst/>
            </a:prstGeom>
          </p:spPr>
        </p:pic>
        <p:pic>
          <p:nvPicPr>
            <p:cNvPr id="42" name="Bildobjekt 41">
              <a:extLst>
                <a:ext uri="{FF2B5EF4-FFF2-40B4-BE49-F238E27FC236}">
                  <a16:creationId xmlns:a16="http://schemas.microsoft.com/office/drawing/2014/main" id="{B02485BE-26C8-6ADE-95D5-D1292BB9B00F}"/>
                </a:ext>
              </a:extLst>
            </p:cNvPr>
            <p:cNvPicPr>
              <a:picLocks noChangeAspect="1"/>
            </p:cNvPicPr>
            <p:nvPr/>
          </p:nvPicPr>
          <p:blipFill>
            <a:blip r:embed="rId18">
              <a:extLst>
                <a:ext uri="{28A0092B-C50C-407E-A947-70E740481C1C}">
                  <a14:useLocalDpi xmlns:a14="http://schemas.microsoft.com/office/drawing/2010/main" val="0"/>
                </a:ext>
              </a:extLst>
            </a:blip>
            <a:stretch>
              <a:fillRect/>
            </a:stretch>
          </p:blipFill>
          <p:spPr>
            <a:xfrm>
              <a:off x="5818035" y="3800054"/>
              <a:ext cx="1435890" cy="936000"/>
            </a:xfrm>
            <a:prstGeom prst="rect">
              <a:avLst/>
            </a:prstGeom>
          </p:spPr>
        </p:pic>
        <p:pic>
          <p:nvPicPr>
            <p:cNvPr id="2" name="Bildobjekt 1">
              <a:extLst>
                <a:ext uri="{FF2B5EF4-FFF2-40B4-BE49-F238E27FC236}">
                  <a16:creationId xmlns:a16="http://schemas.microsoft.com/office/drawing/2014/main" id="{E7DC75CB-A901-66C2-9AFA-B7C1AF8577D3}"/>
                </a:ext>
              </a:extLst>
            </p:cNvPr>
            <p:cNvPicPr>
              <a:picLocks noChangeAspect="1"/>
            </p:cNvPicPr>
            <p:nvPr userDrawn="1"/>
          </p:nvPicPr>
          <p:blipFill>
            <a:blip r:embed="rId19">
              <a:extLst>
                <a:ext uri="{28A0092B-C50C-407E-A947-70E740481C1C}">
                  <a14:useLocalDpi xmlns:a14="http://schemas.microsoft.com/office/drawing/2010/main" val="0"/>
                </a:ext>
              </a:extLst>
            </a:blip>
            <a:stretch>
              <a:fillRect/>
            </a:stretch>
          </p:blipFill>
          <p:spPr>
            <a:xfrm>
              <a:off x="3658368" y="5079419"/>
              <a:ext cx="2153445" cy="684000"/>
            </a:xfrm>
            <a:prstGeom prst="rect">
              <a:avLst/>
            </a:prstGeom>
          </p:spPr>
        </p:pic>
      </p:grpSp>
    </p:spTree>
    <p:extLst>
      <p:ext uri="{BB962C8B-B14F-4D97-AF65-F5344CB8AC3E}">
        <p14:creationId xmlns:p14="http://schemas.microsoft.com/office/powerpoint/2010/main" val="113260838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Avsnittsrubrik">
    <p:spTree>
      <p:nvGrpSpPr>
        <p:cNvPr id="1" name=""/>
        <p:cNvGrpSpPr/>
        <p:nvPr/>
      </p:nvGrpSpPr>
      <p:grpSpPr>
        <a:xfrm>
          <a:off x="0" y="0"/>
          <a:ext cx="0" cy="0"/>
          <a:chOff x="0" y="0"/>
          <a:chExt cx="0" cy="0"/>
        </a:xfrm>
      </p:grpSpPr>
      <p:sp>
        <p:nvSpPr>
          <p:cNvPr id="5" name="Rätvinklig triangel 4"/>
          <p:cNvSpPr/>
          <p:nvPr/>
        </p:nvSpPr>
        <p:spPr>
          <a:xfrm flipH="1">
            <a:off x="5440363" y="5467350"/>
            <a:ext cx="3703637" cy="139065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sv-SE" dirty="0">
              <a:solidFill>
                <a:srgbClr val="FFFFFF"/>
              </a:solidFill>
              <a:latin typeface="Georgia"/>
              <a:ea typeface="ＭＳ Ｐゴシック" charset="-128"/>
              <a:cs typeface="ＭＳ Ｐゴシック" charset="-128"/>
            </a:endParaRPr>
          </a:p>
        </p:txBody>
      </p:sp>
      <p:sp>
        <p:nvSpPr>
          <p:cNvPr id="6" name="Slide Number Placeholder 5"/>
          <p:cNvSpPr txBox="1">
            <a:spLocks/>
          </p:cNvSpPr>
          <p:nvPr/>
        </p:nvSpPr>
        <p:spPr>
          <a:xfrm>
            <a:off x="8574088" y="6326188"/>
            <a:ext cx="374650" cy="365125"/>
          </a:xfrm>
          <a:prstGeom prst="rect">
            <a:avLst/>
          </a:prstGeom>
        </p:spPr>
        <p:txBody>
          <a:bodyPr anchor="ctr"/>
          <a:lstStyle>
            <a:lvl1pPr>
              <a:defRPr sz="2400">
                <a:solidFill>
                  <a:schemeClr val="tx1"/>
                </a:solidFill>
                <a:latin typeface="Arial" panose="020B0604020202020204" pitchFamily="34" charset="0"/>
                <a:ea typeface="ＭＳ Ｐゴシック" panose="020B0600070205080204" pitchFamily="34" charset="-128"/>
              </a:defRPr>
            </a:lvl1pPr>
            <a:lvl2pPr marL="37931725" indent="-37474525">
              <a:defRPr sz="2400">
                <a:solidFill>
                  <a:schemeClr val="tx1"/>
                </a:solidFill>
                <a:latin typeface="Arial" panose="020B0604020202020204" pitchFamily="34" charset="0"/>
                <a:ea typeface="ＭＳ Ｐゴシック" panose="020B0600070205080204" pitchFamily="34" charset="-128"/>
              </a:defRPr>
            </a:lvl2pPr>
            <a:lvl3pPr>
              <a:defRPr sz="2400">
                <a:solidFill>
                  <a:schemeClr val="tx1"/>
                </a:solidFill>
                <a:latin typeface="Arial" panose="020B0604020202020204" pitchFamily="34" charset="0"/>
                <a:ea typeface="ＭＳ Ｐゴシック" panose="020B0600070205080204" pitchFamily="34" charset="-128"/>
              </a:defRPr>
            </a:lvl3pPr>
            <a:lvl4pPr>
              <a:defRPr sz="2400">
                <a:solidFill>
                  <a:schemeClr val="tx1"/>
                </a:solidFill>
                <a:latin typeface="Arial" panose="020B0604020202020204" pitchFamily="34" charset="0"/>
                <a:ea typeface="ＭＳ Ｐゴシック" panose="020B0600070205080204" pitchFamily="34" charset="-128"/>
              </a:defRPr>
            </a:lvl4pPr>
            <a:lvl5pPr>
              <a:defRPr sz="2400">
                <a:solidFill>
                  <a:schemeClr val="tx1"/>
                </a:solidFill>
                <a:latin typeface="Arial" panose="020B060402020202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a:defRPr/>
            </a:pPr>
            <a:fld id="{BA78F5A6-FE9F-42E3-A0CF-5CAD9ED86CF8}" type="slidenum">
              <a:rPr lang="sv-SE" altLang="sv-SE" sz="1100" smtClean="0">
                <a:solidFill>
                  <a:schemeClr val="bg2"/>
                </a:solidFill>
                <a:latin typeface="Georgia" panose="02040502050405020303" pitchFamily="18" charset="0"/>
              </a:rPr>
              <a:pPr algn="r">
                <a:defRPr/>
              </a:pPr>
              <a:t>‹#›</a:t>
            </a:fld>
            <a:endParaRPr lang="sv-SE" altLang="sv-SE" sz="1100" dirty="0">
              <a:solidFill>
                <a:schemeClr val="bg2"/>
              </a:solidFill>
              <a:latin typeface="Georgia" panose="02040502050405020303" pitchFamily="18" charset="0"/>
            </a:endParaRPr>
          </a:p>
        </p:txBody>
      </p:sp>
      <p:sp>
        <p:nvSpPr>
          <p:cNvPr id="7" name="Footer Placeholder 4"/>
          <p:cNvSpPr txBox="1">
            <a:spLocks/>
          </p:cNvSpPr>
          <p:nvPr/>
        </p:nvSpPr>
        <p:spPr>
          <a:xfrm>
            <a:off x="7213600" y="6267450"/>
            <a:ext cx="1509713" cy="365125"/>
          </a:xfrm>
          <a:prstGeom prst="rect">
            <a:avLst/>
          </a:prstGeom>
        </p:spPr>
        <p:txBody>
          <a:bodyPr anchor="ctr"/>
          <a:lstStyle>
            <a:lvl1pPr>
              <a:defRPr sz="2400">
                <a:solidFill>
                  <a:schemeClr val="tx1"/>
                </a:solidFill>
                <a:latin typeface="Arial" panose="020B0604020202020204" pitchFamily="34" charset="0"/>
                <a:ea typeface="ＭＳ Ｐゴシック" panose="020B0600070205080204" pitchFamily="34" charset="-128"/>
              </a:defRPr>
            </a:lvl1pPr>
            <a:lvl2pPr marL="37931725" indent="-37474525">
              <a:defRPr sz="2400">
                <a:solidFill>
                  <a:schemeClr val="tx1"/>
                </a:solidFill>
                <a:latin typeface="Arial" panose="020B0604020202020204" pitchFamily="34" charset="0"/>
                <a:ea typeface="ＭＳ Ｐゴシック" panose="020B0600070205080204" pitchFamily="34" charset="-128"/>
              </a:defRPr>
            </a:lvl2pPr>
            <a:lvl3pPr>
              <a:defRPr sz="2400">
                <a:solidFill>
                  <a:schemeClr val="tx1"/>
                </a:solidFill>
                <a:latin typeface="Arial" panose="020B0604020202020204" pitchFamily="34" charset="0"/>
                <a:ea typeface="ＭＳ Ｐゴシック" panose="020B0600070205080204" pitchFamily="34" charset="-128"/>
              </a:defRPr>
            </a:lvl3pPr>
            <a:lvl4pPr>
              <a:defRPr sz="2400">
                <a:solidFill>
                  <a:schemeClr val="tx1"/>
                </a:solidFill>
                <a:latin typeface="Arial" panose="020B0604020202020204" pitchFamily="34" charset="0"/>
                <a:ea typeface="ＭＳ Ｐゴシック" panose="020B0600070205080204" pitchFamily="34" charset="-128"/>
              </a:defRPr>
            </a:lvl4pPr>
            <a:lvl5pPr>
              <a:defRPr sz="2400">
                <a:solidFill>
                  <a:schemeClr val="tx1"/>
                </a:solidFill>
                <a:latin typeface="Arial" panose="020B060402020202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a:lnSpc>
                <a:spcPts val="1100"/>
              </a:lnSpc>
              <a:defRPr/>
            </a:pPr>
            <a:r>
              <a:rPr lang="sv-SE" altLang="sv-SE" sz="1100" dirty="0">
                <a:solidFill>
                  <a:srgbClr val="FFFFFF"/>
                </a:solidFill>
                <a:latin typeface="Georgia" panose="02040502050405020303" pitchFamily="18" charset="0"/>
              </a:rPr>
              <a:t>Bli medlem i </a:t>
            </a:r>
            <a:br>
              <a:rPr lang="sv-SE" altLang="sv-SE" sz="1100" dirty="0">
                <a:solidFill>
                  <a:srgbClr val="FFFFFF"/>
                </a:solidFill>
                <a:latin typeface="Georgia" panose="02040502050405020303" pitchFamily="18" charset="0"/>
              </a:rPr>
            </a:br>
            <a:r>
              <a:rPr lang="sv-SE" altLang="sv-SE" sz="1100" dirty="0">
                <a:solidFill>
                  <a:srgbClr val="FFFFFF"/>
                </a:solidFill>
                <a:latin typeface="Georgia" panose="02040502050405020303" pitchFamily="18" charset="0"/>
              </a:rPr>
              <a:t>ett Saco-S-förbund</a:t>
            </a:r>
          </a:p>
        </p:txBody>
      </p:sp>
      <p:sp>
        <p:nvSpPr>
          <p:cNvPr id="9" name="Rätvinklig triangel 8"/>
          <p:cNvSpPr/>
          <p:nvPr userDrawn="1"/>
        </p:nvSpPr>
        <p:spPr>
          <a:xfrm flipH="1">
            <a:off x="5440363" y="5467350"/>
            <a:ext cx="3703637" cy="139065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sv-SE" dirty="0">
              <a:solidFill>
                <a:srgbClr val="FFFFFF"/>
              </a:solidFill>
              <a:ea typeface="ＭＳ Ｐゴシック" charset="-128"/>
            </a:endParaRPr>
          </a:p>
        </p:txBody>
      </p:sp>
      <p:sp>
        <p:nvSpPr>
          <p:cNvPr id="10" name="Slide Number Placeholder 5"/>
          <p:cNvSpPr txBox="1">
            <a:spLocks/>
          </p:cNvSpPr>
          <p:nvPr userDrawn="1"/>
        </p:nvSpPr>
        <p:spPr bwMode="auto">
          <a:xfrm>
            <a:off x="8574088" y="6326188"/>
            <a:ext cx="374650" cy="365125"/>
          </a:xfrm>
          <a:prstGeom prst="rect">
            <a:avLst/>
          </a:prstGeom>
          <a:noFill/>
          <a:ln>
            <a:noFill/>
          </a:ln>
        </p:spPr>
        <p:txBody>
          <a:bodyPr anchor="ctr"/>
          <a:lstStyle>
            <a:lvl1pPr>
              <a:defRPr sz="2400">
                <a:solidFill>
                  <a:schemeClr val="tx1"/>
                </a:solidFill>
                <a:latin typeface="Arial" panose="020B0604020202020204" pitchFamily="34" charset="0"/>
                <a:ea typeface="ＭＳ Ｐゴシック" panose="020B0600070205080204" pitchFamily="34" charset="-128"/>
              </a:defRPr>
            </a:lvl1pPr>
            <a:lvl2pPr marL="37931725" indent="-37474525">
              <a:defRPr sz="2400">
                <a:solidFill>
                  <a:schemeClr val="tx1"/>
                </a:solidFill>
                <a:latin typeface="Arial" panose="020B0604020202020204" pitchFamily="34" charset="0"/>
                <a:ea typeface="ＭＳ Ｐゴシック" panose="020B0600070205080204" pitchFamily="34" charset="-128"/>
              </a:defRPr>
            </a:lvl2pPr>
            <a:lvl3pPr>
              <a:defRPr sz="2400">
                <a:solidFill>
                  <a:schemeClr val="tx1"/>
                </a:solidFill>
                <a:latin typeface="Arial" panose="020B0604020202020204" pitchFamily="34" charset="0"/>
                <a:ea typeface="ＭＳ Ｐゴシック" panose="020B0600070205080204" pitchFamily="34" charset="-128"/>
              </a:defRPr>
            </a:lvl3pPr>
            <a:lvl4pPr>
              <a:defRPr sz="2400">
                <a:solidFill>
                  <a:schemeClr val="tx1"/>
                </a:solidFill>
                <a:latin typeface="Arial" panose="020B0604020202020204" pitchFamily="34" charset="0"/>
                <a:ea typeface="ＭＳ Ｐゴシック" panose="020B0600070205080204" pitchFamily="34" charset="-128"/>
              </a:defRPr>
            </a:lvl4pPr>
            <a:lvl5pPr>
              <a:defRPr sz="2400">
                <a:solidFill>
                  <a:schemeClr val="tx1"/>
                </a:solidFill>
                <a:latin typeface="Arial" panose="020B060402020202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defRPr/>
            </a:pPr>
            <a:fld id="{9F127BF1-2BBC-448F-8758-D0666879ED22}" type="slidenum">
              <a:rPr lang="sv-SE" altLang="sv-SE" sz="1100" smtClean="0">
                <a:solidFill>
                  <a:schemeClr val="bg2"/>
                </a:solidFill>
                <a:latin typeface="Calibri" panose="020F0502020204030204" pitchFamily="34" charset="0"/>
              </a:rPr>
              <a:pPr algn="r" eaLnBrk="1" hangingPunct="1">
                <a:defRPr/>
              </a:pPr>
              <a:t>‹#›</a:t>
            </a:fld>
            <a:endParaRPr lang="sv-SE" altLang="sv-SE" sz="1100" dirty="0">
              <a:solidFill>
                <a:schemeClr val="bg2"/>
              </a:solidFill>
              <a:latin typeface="Calibri" panose="020F0502020204030204" pitchFamily="34" charset="0"/>
            </a:endParaRPr>
          </a:p>
        </p:txBody>
      </p:sp>
      <p:sp>
        <p:nvSpPr>
          <p:cNvPr id="11" name="Footer Placeholder 4"/>
          <p:cNvSpPr txBox="1">
            <a:spLocks/>
          </p:cNvSpPr>
          <p:nvPr userDrawn="1"/>
        </p:nvSpPr>
        <p:spPr bwMode="auto">
          <a:xfrm>
            <a:off x="7213600" y="6267450"/>
            <a:ext cx="1509713" cy="365125"/>
          </a:xfrm>
          <a:prstGeom prst="rect">
            <a:avLst/>
          </a:prstGeom>
          <a:noFill/>
          <a:ln>
            <a:noFill/>
          </a:ln>
        </p:spPr>
        <p:txBody>
          <a:bodyPr anchor="ctr"/>
          <a:lstStyle>
            <a:lvl1pPr>
              <a:defRPr sz="2400">
                <a:solidFill>
                  <a:schemeClr val="tx1"/>
                </a:solidFill>
                <a:latin typeface="Arial" panose="020B0604020202020204" pitchFamily="34" charset="0"/>
                <a:ea typeface="ＭＳ Ｐゴシック" panose="020B0600070205080204" pitchFamily="34" charset="-128"/>
              </a:defRPr>
            </a:lvl1pPr>
            <a:lvl2pPr marL="37931725" indent="-37474525">
              <a:defRPr sz="2400">
                <a:solidFill>
                  <a:schemeClr val="tx1"/>
                </a:solidFill>
                <a:latin typeface="Arial" panose="020B0604020202020204" pitchFamily="34" charset="0"/>
                <a:ea typeface="ＭＳ Ｐゴシック" panose="020B0600070205080204" pitchFamily="34" charset="-128"/>
              </a:defRPr>
            </a:lvl2pPr>
            <a:lvl3pPr>
              <a:defRPr sz="2400">
                <a:solidFill>
                  <a:schemeClr val="tx1"/>
                </a:solidFill>
                <a:latin typeface="Arial" panose="020B0604020202020204" pitchFamily="34" charset="0"/>
                <a:ea typeface="ＭＳ Ｐゴシック" panose="020B0600070205080204" pitchFamily="34" charset="-128"/>
              </a:defRPr>
            </a:lvl3pPr>
            <a:lvl4pPr>
              <a:defRPr sz="2400">
                <a:solidFill>
                  <a:schemeClr val="tx1"/>
                </a:solidFill>
                <a:latin typeface="Arial" panose="020B0604020202020204" pitchFamily="34" charset="0"/>
                <a:ea typeface="ＭＳ Ｐゴシック" panose="020B0600070205080204" pitchFamily="34" charset="-128"/>
              </a:defRPr>
            </a:lvl4pPr>
            <a:lvl5pPr>
              <a:defRPr sz="2400">
                <a:solidFill>
                  <a:schemeClr val="tx1"/>
                </a:solidFill>
                <a:latin typeface="Arial" panose="020B060402020202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lnSpc>
                <a:spcPts val="1100"/>
              </a:lnSpc>
              <a:defRPr/>
            </a:pPr>
            <a:r>
              <a:rPr lang="sv-SE" altLang="sv-SE" sz="1000" dirty="0">
                <a:solidFill>
                  <a:srgbClr val="FFFFFF"/>
                </a:solidFill>
                <a:latin typeface="Georgia" panose="02040502050405020303" pitchFamily="18" charset="0"/>
              </a:rPr>
              <a:t>Bli medlem i </a:t>
            </a:r>
            <a:br>
              <a:rPr lang="sv-SE" altLang="sv-SE" sz="1000" dirty="0">
                <a:solidFill>
                  <a:srgbClr val="FFFFFF"/>
                </a:solidFill>
                <a:latin typeface="Georgia" panose="02040502050405020303" pitchFamily="18" charset="0"/>
              </a:rPr>
            </a:br>
            <a:r>
              <a:rPr lang="sv-SE" altLang="sv-SE" sz="1000" dirty="0">
                <a:solidFill>
                  <a:srgbClr val="FFFFFF"/>
                </a:solidFill>
                <a:latin typeface="Georgia" panose="02040502050405020303" pitchFamily="18" charset="0"/>
              </a:rPr>
              <a:t>ett Saco-S-förbund</a:t>
            </a:r>
            <a:endParaRPr lang="sv-SE" altLang="sv-SE" sz="600" dirty="0">
              <a:solidFill>
                <a:srgbClr val="FFFFFF"/>
              </a:solidFill>
              <a:latin typeface="Georgia" panose="02040502050405020303" pitchFamily="18" charset="0"/>
            </a:endParaRPr>
          </a:p>
        </p:txBody>
      </p:sp>
      <p:sp>
        <p:nvSpPr>
          <p:cNvPr id="12" name="Rätvinklig triangel 11"/>
          <p:cNvSpPr/>
          <p:nvPr userDrawn="1"/>
        </p:nvSpPr>
        <p:spPr>
          <a:xfrm flipH="1">
            <a:off x="5440363" y="5467350"/>
            <a:ext cx="3703637" cy="139065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sv-SE" dirty="0">
              <a:solidFill>
                <a:srgbClr val="FFFFFF"/>
              </a:solidFill>
              <a:ea typeface="ＭＳ Ｐゴシック" charset="-128"/>
            </a:endParaRPr>
          </a:p>
        </p:txBody>
      </p:sp>
      <p:sp>
        <p:nvSpPr>
          <p:cNvPr id="13" name="Footer Placeholder 4"/>
          <p:cNvSpPr txBox="1">
            <a:spLocks/>
          </p:cNvSpPr>
          <p:nvPr userDrawn="1"/>
        </p:nvSpPr>
        <p:spPr bwMode="auto">
          <a:xfrm>
            <a:off x="7000875" y="6324600"/>
            <a:ext cx="1854200" cy="258763"/>
          </a:xfrm>
          <a:prstGeom prst="rect">
            <a:avLst/>
          </a:prstGeom>
          <a:noFill/>
          <a:ln w="9525">
            <a:noFill/>
            <a:miter lim="800000"/>
            <a:headEnd/>
            <a:tailEnd/>
          </a:ln>
        </p:spPr>
        <p:txBody>
          <a:bodyPr lIns="0" tIns="0" rIns="0" bIns="0" anchor="b"/>
          <a:lstStyle>
            <a:lvl1pPr>
              <a:defRPr sz="2400">
                <a:solidFill>
                  <a:schemeClr val="tx1"/>
                </a:solidFill>
                <a:latin typeface="Arial" panose="020B0604020202020204" pitchFamily="34" charset="0"/>
                <a:ea typeface="ＭＳ Ｐゴシック" panose="020B0600070205080204" pitchFamily="34" charset="-128"/>
              </a:defRPr>
            </a:lvl1pPr>
            <a:lvl2pPr marL="37931725" indent="-37474525">
              <a:defRPr sz="2400">
                <a:solidFill>
                  <a:schemeClr val="tx1"/>
                </a:solidFill>
                <a:latin typeface="Arial" panose="020B0604020202020204" pitchFamily="34" charset="0"/>
                <a:ea typeface="ＭＳ Ｐゴシック" panose="020B0600070205080204" pitchFamily="34" charset="-128"/>
              </a:defRPr>
            </a:lvl2pPr>
            <a:lvl3pPr>
              <a:defRPr sz="2400">
                <a:solidFill>
                  <a:schemeClr val="tx1"/>
                </a:solidFill>
                <a:latin typeface="Arial" panose="020B0604020202020204" pitchFamily="34" charset="0"/>
                <a:ea typeface="ＭＳ Ｐゴシック" panose="020B0600070205080204" pitchFamily="34" charset="-128"/>
              </a:defRPr>
            </a:lvl3pPr>
            <a:lvl4pPr>
              <a:defRPr sz="2400">
                <a:solidFill>
                  <a:schemeClr val="tx1"/>
                </a:solidFill>
                <a:latin typeface="Arial" panose="020B0604020202020204" pitchFamily="34" charset="0"/>
                <a:ea typeface="ＭＳ Ｐゴシック" panose="020B0600070205080204" pitchFamily="34" charset="-128"/>
              </a:defRPr>
            </a:lvl4pPr>
            <a:lvl5pPr>
              <a:defRPr sz="2400">
                <a:solidFill>
                  <a:schemeClr val="tx1"/>
                </a:solidFill>
                <a:latin typeface="Arial" panose="020B060402020202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a:lnSpc>
                <a:spcPts val="1100"/>
              </a:lnSpc>
              <a:defRPr/>
            </a:pPr>
            <a:r>
              <a:rPr lang="sv-SE" altLang="sv-SE" sz="1500" dirty="0">
                <a:solidFill>
                  <a:srgbClr val="FFFFFF"/>
                </a:solidFill>
                <a:latin typeface="Georgia" panose="02040502050405020303" pitchFamily="18" charset="0"/>
              </a:rPr>
              <a:t>www.saco-s.se</a:t>
            </a:r>
          </a:p>
        </p:txBody>
      </p:sp>
      <p:sp>
        <p:nvSpPr>
          <p:cNvPr id="15" name="Platshållare för bild 10"/>
          <p:cNvSpPr>
            <a:spLocks noGrp="1"/>
          </p:cNvSpPr>
          <p:nvPr>
            <p:ph type="pic" sz="quarter" idx="13"/>
          </p:nvPr>
        </p:nvSpPr>
        <p:spPr>
          <a:xfrm>
            <a:off x="399011" y="340822"/>
            <a:ext cx="8448127" cy="6233016"/>
          </a:xfrm>
          <a:solidFill>
            <a:srgbClr val="FFFFFF"/>
          </a:solidFill>
        </p:spPr>
        <p:txBody>
          <a:bodyPr rtlCol="0">
            <a:normAutofit/>
          </a:bodyPr>
          <a:lstStyle>
            <a:lvl1pPr>
              <a:buNone/>
              <a:defRPr>
                <a:solidFill>
                  <a:srgbClr val="A4D5D0"/>
                </a:solidFill>
              </a:defRPr>
            </a:lvl1pPr>
          </a:lstStyle>
          <a:p>
            <a:pPr lvl="0"/>
            <a:r>
              <a:rPr lang="sv-SE" noProof="0" dirty="0"/>
              <a:t>Klicka på ikonen för att lägga till en bild</a:t>
            </a:r>
          </a:p>
        </p:txBody>
      </p:sp>
      <p:sp>
        <p:nvSpPr>
          <p:cNvPr id="19" name="Title 1"/>
          <p:cNvSpPr>
            <a:spLocks noGrp="1"/>
          </p:cNvSpPr>
          <p:nvPr>
            <p:ph type="title"/>
          </p:nvPr>
        </p:nvSpPr>
        <p:spPr>
          <a:xfrm rot="20400000">
            <a:off x="-213660" y="3876838"/>
            <a:ext cx="9612000" cy="1180625"/>
          </a:xfrm>
          <a:solidFill>
            <a:schemeClr val="bg1">
              <a:alpha val="50000"/>
            </a:schemeClr>
          </a:solidFill>
          <a:ln>
            <a:noFill/>
          </a:ln>
        </p:spPr>
        <p:txBody>
          <a:bodyPr lIns="720000" tIns="180000" rIns="360000" bIns="180000">
            <a:normAutofit/>
          </a:bodyPr>
          <a:lstStyle>
            <a:lvl1pPr marL="360363" indent="0" algn="l">
              <a:defRPr sz="3200" b="0" cap="none" baseline="0">
                <a:solidFill>
                  <a:schemeClr val="tx1"/>
                </a:solidFill>
              </a:defRPr>
            </a:lvl1pPr>
          </a:lstStyle>
          <a:p>
            <a:r>
              <a:rPr lang="sv-SE"/>
              <a:t>Klicka här för att ändra format</a:t>
            </a:r>
            <a:endParaRPr dirty="0"/>
          </a:p>
        </p:txBody>
      </p:sp>
      <p:sp>
        <p:nvSpPr>
          <p:cNvPr id="20" name="Text Placeholder 2"/>
          <p:cNvSpPr>
            <a:spLocks noGrp="1"/>
          </p:cNvSpPr>
          <p:nvPr>
            <p:ph type="body" idx="1"/>
          </p:nvPr>
        </p:nvSpPr>
        <p:spPr>
          <a:xfrm rot="20400000">
            <a:off x="268380" y="4622400"/>
            <a:ext cx="8574088" cy="376525"/>
          </a:xfrm>
          <a:noFill/>
          <a:ln>
            <a:noFill/>
          </a:ln>
        </p:spPr>
        <p:txBody>
          <a:bodyPr lIns="720000" rIns="360000">
            <a:noAutofit/>
          </a:bodyPr>
          <a:lstStyle>
            <a:lvl1pPr marL="0" indent="0">
              <a:spcBef>
                <a:spcPts val="300"/>
              </a:spcBef>
              <a:buNone/>
              <a:defRPr sz="1400" cap="none" baseline="0">
                <a:solidFill>
                  <a:srgbClr val="00000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dirty="0"/>
              <a:t>Klicka här för att ändra format på bakgrundstexten</a:t>
            </a:r>
          </a:p>
        </p:txBody>
      </p:sp>
    </p:spTree>
    <p:extLst>
      <p:ext uri="{BB962C8B-B14F-4D97-AF65-F5344CB8AC3E}">
        <p14:creationId xmlns:p14="http://schemas.microsoft.com/office/powerpoint/2010/main" val="230057401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1_Rubrik och innehåll">
    <p:spTree>
      <p:nvGrpSpPr>
        <p:cNvPr id="1" name=""/>
        <p:cNvGrpSpPr/>
        <p:nvPr/>
      </p:nvGrpSpPr>
      <p:grpSpPr>
        <a:xfrm>
          <a:off x="0" y="0"/>
          <a:ext cx="0" cy="0"/>
          <a:chOff x="0" y="0"/>
          <a:chExt cx="0" cy="0"/>
        </a:xfrm>
      </p:grpSpPr>
      <p:sp>
        <p:nvSpPr>
          <p:cNvPr id="2" name="Title 1"/>
          <p:cNvSpPr>
            <a:spLocks noGrp="1"/>
          </p:cNvSpPr>
          <p:nvPr>
            <p:ph type="title"/>
          </p:nvPr>
        </p:nvSpPr>
        <p:spPr>
          <a:xfrm>
            <a:off x="498475" y="495300"/>
            <a:ext cx="4073526" cy="1202248"/>
          </a:xfrm>
        </p:spPr>
        <p:txBody>
          <a:bodyPr/>
          <a:lstStyle>
            <a:lvl1pPr>
              <a:defRPr sz="3600" b="0"/>
            </a:lvl1pPr>
          </a:lstStyle>
          <a:p>
            <a:r>
              <a:rPr lang="sv-SE"/>
              <a:t>Klicka här för att ändra format</a:t>
            </a:r>
            <a:endParaRPr dirty="0"/>
          </a:p>
        </p:txBody>
      </p:sp>
      <p:sp>
        <p:nvSpPr>
          <p:cNvPr id="3" name="Content Placeholder 2"/>
          <p:cNvSpPr>
            <a:spLocks noGrp="1"/>
          </p:cNvSpPr>
          <p:nvPr>
            <p:ph idx="1"/>
          </p:nvPr>
        </p:nvSpPr>
        <p:spPr>
          <a:xfrm>
            <a:off x="498475" y="1983380"/>
            <a:ext cx="4073526" cy="4142783"/>
          </a:xfrm>
        </p:spPr>
        <p:txBody>
          <a:bodyPr>
            <a:normAutofit/>
          </a:bodyPr>
          <a:lstStyle>
            <a:lvl1pPr marL="0" indent="0">
              <a:buClr>
                <a:schemeClr val="accent1"/>
              </a:buClr>
              <a:buSzPct val="125000"/>
              <a:buFontTx/>
              <a:buNone/>
              <a:defRPr sz="1800">
                <a:solidFill>
                  <a:srgbClr val="000000"/>
                </a:solidFill>
              </a:defRPr>
            </a:lvl1pPr>
            <a:lvl2pPr>
              <a:buClr>
                <a:schemeClr val="tx1"/>
              </a:buClr>
              <a:buSzPct val="100000"/>
              <a:buFont typeface="Lucida Grande"/>
              <a:buChar char="–"/>
              <a:defRPr sz="1800">
                <a:solidFill>
                  <a:srgbClr val="000000"/>
                </a:solidFill>
              </a:defRPr>
            </a:lvl2pPr>
            <a:lvl3pPr>
              <a:buClr>
                <a:schemeClr val="accent1"/>
              </a:buClr>
              <a:buSzPct val="125000"/>
              <a:buFont typeface="Arial"/>
              <a:buChar char="•"/>
              <a:defRPr sz="1800">
                <a:solidFill>
                  <a:srgbClr val="000000"/>
                </a:solidFill>
              </a:defRPr>
            </a:lvl3pPr>
            <a:lvl4pPr>
              <a:buClr>
                <a:schemeClr val="accent1"/>
              </a:buClr>
              <a:buSzPct val="125000"/>
              <a:buFont typeface="Arial"/>
              <a:buChar char="•"/>
              <a:defRPr sz="1800">
                <a:solidFill>
                  <a:srgbClr val="000000"/>
                </a:solidFill>
              </a:defRPr>
            </a:lvl4pPr>
            <a:lvl5pPr>
              <a:buClr>
                <a:schemeClr val="accent1"/>
              </a:buClr>
              <a:buSzPct val="125000"/>
              <a:buFont typeface="Arial"/>
              <a:buChar char="•"/>
              <a:defRPr sz="1800">
                <a:solidFill>
                  <a:srgbClr val="000000"/>
                </a:solidFill>
              </a:defRPr>
            </a:lvl5pPr>
          </a:lstStyle>
          <a:p>
            <a:pPr lvl="0"/>
            <a:r>
              <a:rPr lang="sv-SE"/>
              <a:t>Klicka här för att ändra format på bakgrundstexten</a:t>
            </a:r>
          </a:p>
        </p:txBody>
      </p:sp>
      <p:sp>
        <p:nvSpPr>
          <p:cNvPr id="16" name="Platshållare för bild 10"/>
          <p:cNvSpPr>
            <a:spLocks noGrp="1"/>
          </p:cNvSpPr>
          <p:nvPr>
            <p:ph type="pic" sz="quarter" idx="13"/>
          </p:nvPr>
        </p:nvSpPr>
        <p:spPr>
          <a:xfrm>
            <a:off x="4889330" y="288925"/>
            <a:ext cx="3957808" cy="6280150"/>
          </a:xfrm>
          <a:noFill/>
          <a:ln>
            <a:solidFill>
              <a:srgbClr val="FFFFFF"/>
            </a:solidFill>
          </a:ln>
        </p:spPr>
        <p:txBody>
          <a:bodyPr rtlCol="0">
            <a:normAutofit/>
          </a:bodyPr>
          <a:lstStyle>
            <a:lvl1pPr>
              <a:buNone/>
              <a:defRPr>
                <a:solidFill>
                  <a:srgbClr val="A4D5D0"/>
                </a:solidFill>
              </a:defRPr>
            </a:lvl1pPr>
          </a:lstStyle>
          <a:p>
            <a:pPr lvl="0"/>
            <a:r>
              <a:rPr lang="sv-SE" noProof="0" dirty="0"/>
              <a:t>Klicka på ikonen för att lägga till en bild</a:t>
            </a:r>
          </a:p>
        </p:txBody>
      </p:sp>
    </p:spTree>
    <p:extLst>
      <p:ext uri="{BB962C8B-B14F-4D97-AF65-F5344CB8AC3E}">
        <p14:creationId xmlns:p14="http://schemas.microsoft.com/office/powerpoint/2010/main" val="75189239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Anpassad layout">
    <p:spTree>
      <p:nvGrpSpPr>
        <p:cNvPr id="1" name=""/>
        <p:cNvGrpSpPr/>
        <p:nvPr/>
      </p:nvGrpSpPr>
      <p:grpSpPr>
        <a:xfrm>
          <a:off x="0" y="0"/>
          <a:ext cx="0" cy="0"/>
          <a:chOff x="0" y="0"/>
          <a:chExt cx="0" cy="0"/>
        </a:xfrm>
      </p:grpSpPr>
      <p:sp>
        <p:nvSpPr>
          <p:cNvPr id="6" name="Title 1"/>
          <p:cNvSpPr>
            <a:spLocks noGrp="1"/>
          </p:cNvSpPr>
          <p:nvPr>
            <p:ph type="title"/>
          </p:nvPr>
        </p:nvSpPr>
        <p:spPr>
          <a:xfrm>
            <a:off x="4723131" y="495300"/>
            <a:ext cx="3922395" cy="1202248"/>
          </a:xfrm>
        </p:spPr>
        <p:txBody>
          <a:bodyPr/>
          <a:lstStyle>
            <a:lvl1pPr>
              <a:defRPr sz="3600" b="0"/>
            </a:lvl1pPr>
          </a:lstStyle>
          <a:p>
            <a:r>
              <a:rPr lang="sv-SE"/>
              <a:t>Klicka här för att ändra format</a:t>
            </a:r>
            <a:endParaRPr dirty="0"/>
          </a:p>
        </p:txBody>
      </p:sp>
      <p:sp>
        <p:nvSpPr>
          <p:cNvPr id="7" name="Content Placeholder 2"/>
          <p:cNvSpPr>
            <a:spLocks noGrp="1"/>
          </p:cNvSpPr>
          <p:nvPr>
            <p:ph idx="1"/>
          </p:nvPr>
        </p:nvSpPr>
        <p:spPr>
          <a:xfrm>
            <a:off x="4723131" y="1983380"/>
            <a:ext cx="3922395" cy="4142783"/>
          </a:xfrm>
        </p:spPr>
        <p:txBody>
          <a:bodyPr>
            <a:normAutofit/>
          </a:bodyPr>
          <a:lstStyle>
            <a:lvl1pPr marL="0" indent="0">
              <a:buClr>
                <a:schemeClr val="accent1"/>
              </a:buClr>
              <a:buSzPct val="125000"/>
              <a:buFontTx/>
              <a:buNone/>
              <a:defRPr sz="1800">
                <a:solidFill>
                  <a:srgbClr val="000000"/>
                </a:solidFill>
              </a:defRPr>
            </a:lvl1pPr>
            <a:lvl2pPr>
              <a:buClr>
                <a:schemeClr val="tx1"/>
              </a:buClr>
              <a:buSzPct val="100000"/>
              <a:buFont typeface="Lucida Grande"/>
              <a:buChar char="–"/>
              <a:defRPr sz="1800">
                <a:solidFill>
                  <a:srgbClr val="000000"/>
                </a:solidFill>
              </a:defRPr>
            </a:lvl2pPr>
            <a:lvl3pPr>
              <a:buClr>
                <a:schemeClr val="accent1"/>
              </a:buClr>
              <a:buSzPct val="125000"/>
              <a:buFont typeface="Arial"/>
              <a:buChar char="•"/>
              <a:defRPr sz="1800">
                <a:solidFill>
                  <a:srgbClr val="000000"/>
                </a:solidFill>
              </a:defRPr>
            </a:lvl3pPr>
            <a:lvl4pPr>
              <a:buClr>
                <a:schemeClr val="accent1"/>
              </a:buClr>
              <a:buSzPct val="125000"/>
              <a:buFont typeface="Arial"/>
              <a:buChar char="•"/>
              <a:defRPr sz="1800">
                <a:solidFill>
                  <a:srgbClr val="000000"/>
                </a:solidFill>
              </a:defRPr>
            </a:lvl4pPr>
            <a:lvl5pPr>
              <a:buClr>
                <a:schemeClr val="accent1"/>
              </a:buClr>
              <a:buSzPct val="125000"/>
              <a:buFont typeface="Arial"/>
              <a:buChar char="•"/>
              <a:defRPr sz="1800">
                <a:solidFill>
                  <a:srgbClr val="000000"/>
                </a:solidFill>
              </a:defRPr>
            </a:lvl5pPr>
          </a:lstStyle>
          <a:p>
            <a:pPr lvl="0"/>
            <a:r>
              <a:rPr lang="sv-SE"/>
              <a:t>Klicka här för att ändra format på bakgrundstexten</a:t>
            </a:r>
          </a:p>
        </p:txBody>
      </p:sp>
      <p:sp>
        <p:nvSpPr>
          <p:cNvPr id="16" name="Platshållare för bild 10"/>
          <p:cNvSpPr>
            <a:spLocks noGrp="1"/>
          </p:cNvSpPr>
          <p:nvPr>
            <p:ph type="pic" sz="quarter" idx="13"/>
          </p:nvPr>
        </p:nvSpPr>
        <p:spPr>
          <a:xfrm>
            <a:off x="280988" y="288925"/>
            <a:ext cx="3957808" cy="6280150"/>
          </a:xfrm>
          <a:noFill/>
          <a:ln>
            <a:solidFill>
              <a:srgbClr val="FFFFFF"/>
            </a:solidFill>
          </a:ln>
        </p:spPr>
        <p:txBody>
          <a:bodyPr rtlCol="0">
            <a:normAutofit/>
          </a:bodyPr>
          <a:lstStyle>
            <a:lvl1pPr>
              <a:buNone/>
              <a:defRPr>
                <a:solidFill>
                  <a:srgbClr val="A4D5D0"/>
                </a:solidFill>
              </a:defRPr>
            </a:lvl1pPr>
          </a:lstStyle>
          <a:p>
            <a:pPr lvl="0"/>
            <a:r>
              <a:rPr lang="sv-SE" noProof="0" dirty="0"/>
              <a:t>Klicka på ikonen för att lägga till en bild</a:t>
            </a:r>
          </a:p>
        </p:txBody>
      </p:sp>
    </p:spTree>
    <p:extLst>
      <p:ext uri="{BB962C8B-B14F-4D97-AF65-F5344CB8AC3E}">
        <p14:creationId xmlns:p14="http://schemas.microsoft.com/office/powerpoint/2010/main" val="107993692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a:xfrm>
            <a:off x="498475" y="495300"/>
            <a:ext cx="4073526" cy="1202248"/>
          </a:xfrm>
        </p:spPr>
        <p:txBody>
          <a:bodyPr/>
          <a:lstStyle>
            <a:lvl1pPr>
              <a:defRPr sz="3600" b="0"/>
            </a:lvl1pPr>
          </a:lstStyle>
          <a:p>
            <a:r>
              <a:rPr lang="sv-SE" dirty="0"/>
              <a:t>Klicka här för att ändra format</a:t>
            </a:r>
            <a:endParaRPr dirty="0"/>
          </a:p>
        </p:txBody>
      </p:sp>
      <p:sp>
        <p:nvSpPr>
          <p:cNvPr id="3" name="Content Placeholder 2"/>
          <p:cNvSpPr>
            <a:spLocks noGrp="1"/>
          </p:cNvSpPr>
          <p:nvPr>
            <p:ph idx="1"/>
          </p:nvPr>
        </p:nvSpPr>
        <p:spPr>
          <a:xfrm>
            <a:off x="498475" y="1983380"/>
            <a:ext cx="4073526" cy="4379320"/>
          </a:xfrm>
        </p:spPr>
        <p:txBody>
          <a:bodyPr>
            <a:normAutofit/>
          </a:bodyPr>
          <a:lstStyle>
            <a:lvl1pPr>
              <a:buClr>
                <a:schemeClr val="accent1"/>
              </a:buClr>
              <a:buSzPct val="125000"/>
              <a:buFont typeface="Arial"/>
              <a:buChar char="•"/>
              <a:defRPr sz="1800">
                <a:solidFill>
                  <a:srgbClr val="000000"/>
                </a:solidFill>
              </a:defRPr>
            </a:lvl1pPr>
            <a:lvl2pPr>
              <a:buClr>
                <a:schemeClr val="tx1"/>
              </a:buClr>
              <a:buSzPct val="100000"/>
              <a:buFont typeface="Lucida Grande"/>
              <a:buChar char="–"/>
              <a:defRPr sz="1800">
                <a:solidFill>
                  <a:srgbClr val="000000"/>
                </a:solidFill>
              </a:defRPr>
            </a:lvl2pPr>
            <a:lvl3pPr>
              <a:buClr>
                <a:schemeClr val="accent1"/>
              </a:buClr>
              <a:buSzPct val="125000"/>
              <a:buFont typeface="Arial"/>
              <a:buChar char="•"/>
              <a:defRPr sz="1800">
                <a:solidFill>
                  <a:srgbClr val="000000"/>
                </a:solidFill>
              </a:defRPr>
            </a:lvl3pPr>
            <a:lvl4pPr>
              <a:buClr>
                <a:schemeClr val="accent1"/>
              </a:buClr>
              <a:buSzPct val="125000"/>
              <a:buFont typeface="Arial"/>
              <a:buChar char="•"/>
              <a:defRPr sz="1800">
                <a:solidFill>
                  <a:srgbClr val="000000"/>
                </a:solidFill>
              </a:defRPr>
            </a:lvl4pPr>
            <a:lvl5pPr>
              <a:buClr>
                <a:schemeClr val="accent1"/>
              </a:buClr>
              <a:buSzPct val="125000"/>
              <a:buFont typeface="Arial"/>
              <a:buChar char="•"/>
              <a:defRPr sz="1800">
                <a:solidFill>
                  <a:srgbClr val="000000"/>
                </a:solidFill>
              </a:defRPr>
            </a:lvl5pPr>
          </a:lstStyle>
          <a:p>
            <a:pPr lvl="0"/>
            <a:r>
              <a:rPr lang="sv-SE"/>
              <a:t>Klicka här för att ändra format på bakgrundstexten</a:t>
            </a:r>
          </a:p>
        </p:txBody>
      </p:sp>
      <p:sp>
        <p:nvSpPr>
          <p:cNvPr id="14" name="Platshållare för bild 10"/>
          <p:cNvSpPr>
            <a:spLocks noGrp="1"/>
          </p:cNvSpPr>
          <p:nvPr>
            <p:ph type="pic" sz="quarter" idx="13"/>
          </p:nvPr>
        </p:nvSpPr>
        <p:spPr>
          <a:xfrm>
            <a:off x="4889330" y="288925"/>
            <a:ext cx="3957808" cy="6280150"/>
          </a:xfrm>
          <a:noFill/>
          <a:ln>
            <a:solidFill>
              <a:srgbClr val="FFFFFF"/>
            </a:solidFill>
          </a:ln>
        </p:spPr>
        <p:txBody>
          <a:bodyPr rtlCol="0">
            <a:normAutofit/>
          </a:bodyPr>
          <a:lstStyle>
            <a:lvl1pPr>
              <a:buNone/>
              <a:defRPr>
                <a:solidFill>
                  <a:srgbClr val="A4D5D0"/>
                </a:solidFill>
              </a:defRPr>
            </a:lvl1pPr>
          </a:lstStyle>
          <a:p>
            <a:pPr lvl="0"/>
            <a:r>
              <a:rPr lang="sv-SE" noProof="0" dirty="0"/>
              <a:t>Klicka på ikonen för att lägga till en bild</a:t>
            </a:r>
          </a:p>
        </p:txBody>
      </p:sp>
    </p:spTree>
    <p:extLst>
      <p:ext uri="{BB962C8B-B14F-4D97-AF65-F5344CB8AC3E}">
        <p14:creationId xmlns:p14="http://schemas.microsoft.com/office/powerpoint/2010/main" val="3414222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1_Rubrik och innehåll">
    <p:spTree>
      <p:nvGrpSpPr>
        <p:cNvPr id="1" name=""/>
        <p:cNvGrpSpPr/>
        <p:nvPr/>
      </p:nvGrpSpPr>
      <p:grpSpPr>
        <a:xfrm>
          <a:off x="0" y="0"/>
          <a:ext cx="0" cy="0"/>
          <a:chOff x="0" y="0"/>
          <a:chExt cx="0" cy="0"/>
        </a:xfrm>
      </p:grpSpPr>
      <p:sp>
        <p:nvSpPr>
          <p:cNvPr id="16" name="Platshållare för bild 10"/>
          <p:cNvSpPr>
            <a:spLocks noGrp="1"/>
          </p:cNvSpPr>
          <p:nvPr>
            <p:ph type="pic" sz="quarter" idx="13"/>
          </p:nvPr>
        </p:nvSpPr>
        <p:spPr>
          <a:xfrm>
            <a:off x="4889330" y="0"/>
            <a:ext cx="4254670" cy="6857999"/>
          </a:xfrm>
          <a:noFill/>
          <a:ln>
            <a:solidFill>
              <a:srgbClr val="FFFFFF"/>
            </a:solidFill>
          </a:ln>
        </p:spPr>
        <p:txBody>
          <a:bodyPr rtlCol="0">
            <a:normAutofit/>
          </a:bodyPr>
          <a:lstStyle>
            <a:lvl1pPr>
              <a:buNone/>
              <a:defRPr>
                <a:solidFill>
                  <a:srgbClr val="A4D5D0"/>
                </a:solidFill>
              </a:defRPr>
            </a:lvl1pPr>
          </a:lstStyle>
          <a:p>
            <a:pPr lvl="0"/>
            <a:r>
              <a:rPr lang="sv-SE" noProof="0" dirty="0"/>
              <a:t>Klicka på ikonen för att lägga till en bild</a:t>
            </a:r>
          </a:p>
        </p:txBody>
      </p:sp>
      <p:sp>
        <p:nvSpPr>
          <p:cNvPr id="2" name="Title 1"/>
          <p:cNvSpPr>
            <a:spLocks noGrp="1"/>
          </p:cNvSpPr>
          <p:nvPr>
            <p:ph type="title"/>
          </p:nvPr>
        </p:nvSpPr>
        <p:spPr>
          <a:xfrm>
            <a:off x="498475" y="495300"/>
            <a:ext cx="4073526" cy="1202248"/>
          </a:xfrm>
        </p:spPr>
        <p:txBody>
          <a:bodyPr/>
          <a:lstStyle>
            <a:lvl1pPr>
              <a:defRPr sz="3600" b="0"/>
            </a:lvl1pPr>
          </a:lstStyle>
          <a:p>
            <a:r>
              <a:rPr lang="sv-SE"/>
              <a:t>Klicka här för att ändra format</a:t>
            </a:r>
            <a:endParaRPr dirty="0"/>
          </a:p>
        </p:txBody>
      </p:sp>
      <p:sp>
        <p:nvSpPr>
          <p:cNvPr id="3" name="Content Placeholder 2"/>
          <p:cNvSpPr>
            <a:spLocks noGrp="1"/>
          </p:cNvSpPr>
          <p:nvPr>
            <p:ph idx="1"/>
          </p:nvPr>
        </p:nvSpPr>
        <p:spPr>
          <a:xfrm>
            <a:off x="498475" y="1983380"/>
            <a:ext cx="4073526" cy="4142783"/>
          </a:xfrm>
        </p:spPr>
        <p:txBody>
          <a:bodyPr>
            <a:normAutofit/>
          </a:bodyPr>
          <a:lstStyle>
            <a:lvl1pPr marL="0" indent="0">
              <a:buClr>
                <a:schemeClr val="accent1"/>
              </a:buClr>
              <a:buSzPct val="125000"/>
              <a:buFontTx/>
              <a:buNone/>
              <a:defRPr sz="1800">
                <a:solidFill>
                  <a:srgbClr val="000000"/>
                </a:solidFill>
              </a:defRPr>
            </a:lvl1pPr>
            <a:lvl2pPr>
              <a:buClr>
                <a:schemeClr val="tx1"/>
              </a:buClr>
              <a:buSzPct val="100000"/>
              <a:buFont typeface="Lucida Grande"/>
              <a:buChar char="–"/>
              <a:defRPr sz="1800">
                <a:solidFill>
                  <a:srgbClr val="000000"/>
                </a:solidFill>
              </a:defRPr>
            </a:lvl2pPr>
            <a:lvl3pPr>
              <a:buClr>
                <a:schemeClr val="accent1"/>
              </a:buClr>
              <a:buSzPct val="125000"/>
              <a:buFont typeface="Arial"/>
              <a:buChar char="•"/>
              <a:defRPr sz="1800">
                <a:solidFill>
                  <a:srgbClr val="000000"/>
                </a:solidFill>
              </a:defRPr>
            </a:lvl3pPr>
            <a:lvl4pPr>
              <a:buClr>
                <a:schemeClr val="accent1"/>
              </a:buClr>
              <a:buSzPct val="125000"/>
              <a:buFont typeface="Arial"/>
              <a:buChar char="•"/>
              <a:defRPr sz="1800">
                <a:solidFill>
                  <a:srgbClr val="000000"/>
                </a:solidFill>
              </a:defRPr>
            </a:lvl4pPr>
            <a:lvl5pPr>
              <a:buClr>
                <a:schemeClr val="accent1"/>
              </a:buClr>
              <a:buSzPct val="125000"/>
              <a:buFont typeface="Arial"/>
              <a:buChar char="•"/>
              <a:defRPr sz="1800">
                <a:solidFill>
                  <a:srgbClr val="000000"/>
                </a:solidFill>
              </a:defRPr>
            </a:lvl5pPr>
          </a:lstStyle>
          <a:p>
            <a:pPr lvl="0"/>
            <a:r>
              <a:rPr lang="sv-SE"/>
              <a:t>Klicka här för att ändra format på bakgrundstexten</a:t>
            </a:r>
          </a:p>
        </p:txBody>
      </p:sp>
    </p:spTree>
    <p:extLst>
      <p:ext uri="{BB962C8B-B14F-4D97-AF65-F5344CB8AC3E}">
        <p14:creationId xmlns:p14="http://schemas.microsoft.com/office/powerpoint/2010/main" val="12247758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1_Anpassad layout">
    <p:spTree>
      <p:nvGrpSpPr>
        <p:cNvPr id="1" name=""/>
        <p:cNvGrpSpPr/>
        <p:nvPr/>
      </p:nvGrpSpPr>
      <p:grpSpPr>
        <a:xfrm>
          <a:off x="0" y="0"/>
          <a:ext cx="0" cy="0"/>
          <a:chOff x="0" y="0"/>
          <a:chExt cx="0" cy="0"/>
        </a:xfrm>
      </p:grpSpPr>
      <p:sp>
        <p:nvSpPr>
          <p:cNvPr id="7" name="Content Placeholder 2"/>
          <p:cNvSpPr>
            <a:spLocks noGrp="1"/>
          </p:cNvSpPr>
          <p:nvPr>
            <p:ph idx="1"/>
          </p:nvPr>
        </p:nvSpPr>
        <p:spPr>
          <a:xfrm>
            <a:off x="4723131" y="1983380"/>
            <a:ext cx="3922395" cy="4379320"/>
          </a:xfrm>
        </p:spPr>
        <p:txBody>
          <a:bodyPr>
            <a:normAutofit/>
          </a:bodyPr>
          <a:lstStyle>
            <a:lvl1pPr>
              <a:buClr>
                <a:schemeClr val="accent1"/>
              </a:buClr>
              <a:buSzPct val="125000"/>
              <a:buFont typeface="Arial"/>
              <a:buChar char="•"/>
              <a:defRPr sz="1800">
                <a:solidFill>
                  <a:srgbClr val="000000"/>
                </a:solidFill>
              </a:defRPr>
            </a:lvl1pPr>
            <a:lvl2pPr>
              <a:buClr>
                <a:schemeClr val="tx1"/>
              </a:buClr>
              <a:buSzPct val="100000"/>
              <a:buFont typeface="Lucida Grande"/>
              <a:buChar char="–"/>
              <a:defRPr sz="1800">
                <a:solidFill>
                  <a:srgbClr val="000000"/>
                </a:solidFill>
              </a:defRPr>
            </a:lvl2pPr>
            <a:lvl3pPr>
              <a:buClr>
                <a:schemeClr val="accent1"/>
              </a:buClr>
              <a:buSzPct val="125000"/>
              <a:buFont typeface="Arial"/>
              <a:buChar char="•"/>
              <a:defRPr sz="1800">
                <a:solidFill>
                  <a:srgbClr val="000000"/>
                </a:solidFill>
              </a:defRPr>
            </a:lvl3pPr>
            <a:lvl4pPr>
              <a:buClr>
                <a:schemeClr val="accent1"/>
              </a:buClr>
              <a:buSzPct val="125000"/>
              <a:buFont typeface="Arial"/>
              <a:buChar char="•"/>
              <a:defRPr sz="1800">
                <a:solidFill>
                  <a:srgbClr val="000000"/>
                </a:solidFill>
              </a:defRPr>
            </a:lvl4pPr>
            <a:lvl5pPr>
              <a:buClr>
                <a:schemeClr val="accent1"/>
              </a:buClr>
              <a:buSzPct val="125000"/>
              <a:buFont typeface="Arial"/>
              <a:buChar char="•"/>
              <a:defRPr sz="1800">
                <a:solidFill>
                  <a:srgbClr val="000000"/>
                </a:solidFill>
              </a:defRPr>
            </a:lvl5pPr>
          </a:lstStyle>
          <a:p>
            <a:pPr lvl="0"/>
            <a:r>
              <a:rPr lang="sv-SE"/>
              <a:t>Klicka här för att ändra format på bakgrundstexten</a:t>
            </a:r>
          </a:p>
        </p:txBody>
      </p:sp>
      <p:sp>
        <p:nvSpPr>
          <p:cNvPr id="6" name="Title 1"/>
          <p:cNvSpPr>
            <a:spLocks noGrp="1"/>
          </p:cNvSpPr>
          <p:nvPr>
            <p:ph type="title"/>
          </p:nvPr>
        </p:nvSpPr>
        <p:spPr>
          <a:xfrm>
            <a:off x="4723131" y="495300"/>
            <a:ext cx="3922395" cy="1202248"/>
          </a:xfrm>
        </p:spPr>
        <p:txBody>
          <a:bodyPr/>
          <a:lstStyle>
            <a:lvl1pPr>
              <a:defRPr sz="3600" b="0"/>
            </a:lvl1pPr>
          </a:lstStyle>
          <a:p>
            <a:r>
              <a:rPr lang="sv-SE" dirty="0"/>
              <a:t>Klicka här för att ändra format</a:t>
            </a:r>
            <a:endParaRPr dirty="0"/>
          </a:p>
        </p:txBody>
      </p:sp>
      <p:sp>
        <p:nvSpPr>
          <p:cNvPr id="16" name="Platshållare för bild 10"/>
          <p:cNvSpPr>
            <a:spLocks noGrp="1"/>
          </p:cNvSpPr>
          <p:nvPr>
            <p:ph type="pic" sz="quarter" idx="13"/>
          </p:nvPr>
        </p:nvSpPr>
        <p:spPr>
          <a:xfrm>
            <a:off x="280988" y="288925"/>
            <a:ext cx="3957808" cy="6280150"/>
          </a:xfrm>
          <a:noFill/>
          <a:ln>
            <a:solidFill>
              <a:srgbClr val="FFFFFF"/>
            </a:solidFill>
          </a:ln>
        </p:spPr>
        <p:txBody>
          <a:bodyPr rtlCol="0">
            <a:normAutofit/>
          </a:bodyPr>
          <a:lstStyle>
            <a:lvl1pPr>
              <a:buNone/>
              <a:defRPr>
                <a:solidFill>
                  <a:srgbClr val="A4D5D0"/>
                </a:solidFill>
              </a:defRPr>
            </a:lvl1pPr>
          </a:lstStyle>
          <a:p>
            <a:pPr lvl="0"/>
            <a:r>
              <a:rPr lang="sv-SE" noProof="0" dirty="0"/>
              <a:t>Klicka på ikonen för att lägga till en bild</a:t>
            </a:r>
          </a:p>
        </p:txBody>
      </p:sp>
    </p:spTree>
    <p:extLst>
      <p:ext uri="{BB962C8B-B14F-4D97-AF65-F5344CB8AC3E}">
        <p14:creationId xmlns:p14="http://schemas.microsoft.com/office/powerpoint/2010/main" val="264585958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vå innehållsdelar">
    <p:spTree>
      <p:nvGrpSpPr>
        <p:cNvPr id="1" name=""/>
        <p:cNvGrpSpPr/>
        <p:nvPr/>
      </p:nvGrpSpPr>
      <p:grpSpPr>
        <a:xfrm>
          <a:off x="0" y="0"/>
          <a:ext cx="0" cy="0"/>
          <a:chOff x="0" y="0"/>
          <a:chExt cx="0" cy="0"/>
        </a:xfrm>
      </p:grpSpPr>
      <p:sp>
        <p:nvSpPr>
          <p:cNvPr id="2" name="Title 1"/>
          <p:cNvSpPr>
            <a:spLocks noGrp="1"/>
          </p:cNvSpPr>
          <p:nvPr>
            <p:ph type="title"/>
          </p:nvPr>
        </p:nvSpPr>
        <p:spPr>
          <a:xfrm>
            <a:off x="498475" y="495300"/>
            <a:ext cx="8150225" cy="1116012"/>
          </a:xfrm>
        </p:spPr>
        <p:txBody>
          <a:bodyPr/>
          <a:lstStyle/>
          <a:p>
            <a:r>
              <a:rPr lang="sv-SE"/>
              <a:t>Klicka här för att ändra format</a:t>
            </a:r>
            <a:endParaRPr/>
          </a:p>
        </p:txBody>
      </p:sp>
      <p:sp>
        <p:nvSpPr>
          <p:cNvPr id="3" name="Content Placeholder 2"/>
          <p:cNvSpPr>
            <a:spLocks noGrp="1"/>
          </p:cNvSpPr>
          <p:nvPr>
            <p:ph sz="half" idx="1"/>
          </p:nvPr>
        </p:nvSpPr>
        <p:spPr>
          <a:xfrm>
            <a:off x="498518" y="1985962"/>
            <a:ext cx="3657600" cy="4376737"/>
          </a:xfrm>
        </p:spPr>
        <p:txBody>
          <a:bodyPr>
            <a:normAutofit/>
          </a:bodyPr>
          <a:lstStyle>
            <a:lvl1pPr>
              <a:buClr>
                <a:schemeClr val="accent1"/>
              </a:buClr>
              <a:buSzPct val="125000"/>
              <a:buFont typeface="Arial"/>
              <a:buChar char="•"/>
              <a:defRPr sz="1800"/>
            </a:lvl1pPr>
            <a:lvl2pPr>
              <a:buClr>
                <a:schemeClr val="accent1"/>
              </a:buClr>
              <a:buSzPct val="125000"/>
              <a:buFont typeface="Arial"/>
              <a:buChar char="•"/>
              <a:defRPr sz="1800"/>
            </a:lvl2pPr>
            <a:lvl3pPr>
              <a:buClr>
                <a:schemeClr val="accent1"/>
              </a:buClr>
              <a:buSzPct val="125000"/>
              <a:buFont typeface="Arial"/>
              <a:buChar char="•"/>
              <a:defRPr sz="1800"/>
            </a:lvl3pPr>
            <a:lvl4pPr>
              <a:buClr>
                <a:schemeClr val="accent1"/>
              </a:buClr>
              <a:buSzPct val="125000"/>
              <a:buFont typeface="Arial"/>
              <a:buChar char="•"/>
              <a:defRPr sz="1800"/>
            </a:lvl4pPr>
            <a:lvl5pPr>
              <a:buClr>
                <a:schemeClr val="accent1"/>
              </a:buClr>
              <a:buSzPct val="125000"/>
              <a:buFont typeface="Arial"/>
              <a:buChar char="•"/>
              <a:defRPr sz="1800"/>
            </a:lvl5pPr>
            <a:lvl6pPr>
              <a:defRPr sz="1800"/>
            </a:lvl6pPr>
            <a:lvl7pPr>
              <a:defRPr sz="1800"/>
            </a:lvl7pPr>
            <a:lvl8pPr>
              <a:defRPr sz="1800"/>
            </a:lvl8pPr>
            <a:lvl9pPr>
              <a:defRPr sz="1800"/>
            </a:lvl9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endParaRPr dirty="0"/>
          </a:p>
        </p:txBody>
      </p:sp>
      <p:sp>
        <p:nvSpPr>
          <p:cNvPr id="4" name="Content Placeholder 3"/>
          <p:cNvSpPr>
            <a:spLocks noGrp="1"/>
          </p:cNvSpPr>
          <p:nvPr>
            <p:ph sz="half" idx="2"/>
          </p:nvPr>
        </p:nvSpPr>
        <p:spPr>
          <a:xfrm>
            <a:off x="4399878" y="1985962"/>
            <a:ext cx="3657600" cy="4376737"/>
          </a:xfrm>
        </p:spPr>
        <p:txBody>
          <a:bodyPr>
            <a:normAutofit/>
          </a:bodyPr>
          <a:lstStyle>
            <a:lvl1pPr>
              <a:buClr>
                <a:schemeClr val="accent1"/>
              </a:buClr>
              <a:buSzPct val="125000"/>
              <a:buFont typeface="Arial"/>
              <a:buChar char="•"/>
              <a:defRPr sz="1800"/>
            </a:lvl1pPr>
            <a:lvl2pPr>
              <a:buClr>
                <a:schemeClr val="accent1"/>
              </a:buClr>
              <a:buSzPct val="125000"/>
              <a:buFont typeface="Arial"/>
              <a:buChar char="•"/>
              <a:defRPr sz="1800"/>
            </a:lvl2pPr>
            <a:lvl3pPr>
              <a:buClr>
                <a:schemeClr val="accent1"/>
              </a:buClr>
              <a:buSzPct val="125000"/>
              <a:buFont typeface="Arial"/>
              <a:buChar char="•"/>
              <a:defRPr sz="1800"/>
            </a:lvl3pPr>
            <a:lvl4pPr>
              <a:buClr>
                <a:schemeClr val="accent1"/>
              </a:buClr>
              <a:buSzPct val="125000"/>
              <a:buFont typeface="Arial"/>
              <a:buChar char="•"/>
              <a:defRPr sz="1800"/>
            </a:lvl4pPr>
            <a:lvl5pPr>
              <a:buClr>
                <a:schemeClr val="accent1"/>
              </a:buClr>
              <a:buSzPct val="125000"/>
              <a:buFont typeface="Arial"/>
              <a:buChar cha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dirty="0"/>
          </a:p>
        </p:txBody>
      </p:sp>
    </p:spTree>
    <p:extLst>
      <p:ext uri="{BB962C8B-B14F-4D97-AF65-F5344CB8AC3E}">
        <p14:creationId xmlns:p14="http://schemas.microsoft.com/office/powerpoint/2010/main" val="58769212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Jämförels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sv-SE"/>
              <a:t>Klicka här för att ändra format</a:t>
            </a:r>
            <a:endParaRPr/>
          </a:p>
        </p:txBody>
      </p:sp>
      <p:sp>
        <p:nvSpPr>
          <p:cNvPr id="4" name="Content Placeholder 3"/>
          <p:cNvSpPr>
            <a:spLocks noGrp="1"/>
          </p:cNvSpPr>
          <p:nvPr>
            <p:ph sz="half" idx="2"/>
          </p:nvPr>
        </p:nvSpPr>
        <p:spPr>
          <a:xfrm>
            <a:off x="497541" y="2447365"/>
            <a:ext cx="4014278" cy="3915335"/>
          </a:xfrm>
        </p:spPr>
        <p:txBody>
          <a:bodyPr>
            <a:normAutofit/>
          </a:bodyPr>
          <a:lstStyle>
            <a:lvl1pPr>
              <a:buClr>
                <a:schemeClr val="accent1"/>
              </a:buClr>
              <a:buSzPct val="125000"/>
              <a:buFont typeface="Arial"/>
              <a:buChar char="•"/>
              <a:defRPr sz="1800"/>
            </a:lvl1pPr>
            <a:lvl2pPr>
              <a:buClr>
                <a:schemeClr val="accent1"/>
              </a:buClr>
              <a:buSzPct val="125000"/>
              <a:buFont typeface="Arial"/>
              <a:buChar char="•"/>
              <a:defRPr sz="1800"/>
            </a:lvl2pPr>
            <a:lvl3pPr>
              <a:buClr>
                <a:schemeClr val="accent1"/>
              </a:buClr>
              <a:buSzPct val="125000"/>
              <a:buFont typeface="Arial"/>
              <a:buChar char="•"/>
              <a:defRPr sz="1800"/>
            </a:lvl3pPr>
            <a:lvl4pPr>
              <a:buClr>
                <a:schemeClr val="accent1"/>
              </a:buClr>
              <a:buSzPct val="125000"/>
              <a:buFont typeface="Arial"/>
              <a:buChar char="•"/>
              <a:defRPr sz="1800"/>
            </a:lvl4pPr>
            <a:lvl5pPr>
              <a:buClr>
                <a:schemeClr val="accent1"/>
              </a:buClr>
              <a:buSzPct val="125000"/>
              <a:buFont typeface="Arial"/>
              <a:buChar char="•"/>
              <a:defRPr sz="18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dirty="0"/>
          </a:p>
        </p:txBody>
      </p:sp>
      <p:sp>
        <p:nvSpPr>
          <p:cNvPr id="6" name="Content Placeholder 5"/>
          <p:cNvSpPr>
            <a:spLocks noGrp="1"/>
          </p:cNvSpPr>
          <p:nvPr>
            <p:ph sz="quarter" idx="4"/>
          </p:nvPr>
        </p:nvSpPr>
        <p:spPr>
          <a:xfrm>
            <a:off x="4629660" y="2447365"/>
            <a:ext cx="4014278" cy="3915335"/>
          </a:xfrm>
        </p:spPr>
        <p:txBody>
          <a:bodyPr>
            <a:normAutofit/>
          </a:bodyPr>
          <a:lstStyle>
            <a:lvl1pPr>
              <a:buClr>
                <a:schemeClr val="accent1"/>
              </a:buClr>
              <a:buSzPct val="125000"/>
              <a:buFont typeface="Arial"/>
              <a:buChar char="•"/>
              <a:defRPr sz="1800"/>
            </a:lvl1pPr>
            <a:lvl2pPr>
              <a:buClr>
                <a:schemeClr val="accent1"/>
              </a:buClr>
              <a:buSzPct val="125000"/>
              <a:buFont typeface="Arial"/>
              <a:buChar char="•"/>
              <a:defRPr sz="1800"/>
            </a:lvl2pPr>
            <a:lvl3pPr>
              <a:buClr>
                <a:schemeClr val="accent1"/>
              </a:buClr>
              <a:buSzPct val="125000"/>
              <a:buFont typeface="Arial"/>
              <a:buChar char="•"/>
              <a:defRPr sz="1800"/>
            </a:lvl3pPr>
            <a:lvl4pPr>
              <a:buClr>
                <a:schemeClr val="accent1"/>
              </a:buClr>
              <a:buSzPct val="125000"/>
              <a:buFont typeface="Arial"/>
              <a:buChar char="•"/>
              <a:defRPr sz="1800"/>
            </a:lvl4pPr>
            <a:lvl5pPr>
              <a:buClr>
                <a:schemeClr val="accent1"/>
              </a:buClr>
              <a:buSzPct val="125000"/>
              <a:buFont typeface="Arial"/>
              <a:buChar char="•"/>
              <a:defRPr sz="1800"/>
            </a:lvl5pPr>
            <a:lvl6pPr>
              <a:defRPr sz="1600"/>
            </a:lvl6pPr>
            <a:lvl7pPr>
              <a:defRPr sz="1600"/>
            </a:lvl7pPr>
            <a:lvl8pPr>
              <a:defRPr sz="1600"/>
            </a:lvl8pPr>
            <a:lvl9pPr>
              <a:defRPr sz="1600"/>
            </a:lvl9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endParaRPr dirty="0"/>
          </a:p>
        </p:txBody>
      </p:sp>
      <p:sp>
        <p:nvSpPr>
          <p:cNvPr id="3" name="Text Placeholder 2"/>
          <p:cNvSpPr>
            <a:spLocks noGrp="1"/>
          </p:cNvSpPr>
          <p:nvPr>
            <p:ph type="body" idx="1"/>
          </p:nvPr>
        </p:nvSpPr>
        <p:spPr>
          <a:xfrm>
            <a:off x="497541" y="1978025"/>
            <a:ext cx="4014278" cy="415551"/>
          </a:xfrm>
          <a:prstGeom prst="rect">
            <a:avLst/>
          </a:prstGeom>
          <a:solidFill>
            <a:srgbClr val="009BA4"/>
          </a:solidFill>
        </p:spPr>
        <p:txBody>
          <a:bodyPr anchor="ctr">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dirty="0"/>
              <a:t>Klicka här för att ändra format på bakgrundstexten</a:t>
            </a:r>
          </a:p>
        </p:txBody>
      </p:sp>
      <p:sp>
        <p:nvSpPr>
          <p:cNvPr id="5" name="Text Placeholder 4"/>
          <p:cNvSpPr>
            <a:spLocks noGrp="1"/>
          </p:cNvSpPr>
          <p:nvPr>
            <p:ph type="body" sz="quarter" idx="3"/>
          </p:nvPr>
        </p:nvSpPr>
        <p:spPr>
          <a:xfrm>
            <a:off x="4629660" y="1978025"/>
            <a:ext cx="4014278" cy="415551"/>
          </a:xfrm>
          <a:prstGeom prst="rect">
            <a:avLst/>
          </a:prstGeom>
          <a:solidFill>
            <a:srgbClr val="009BA4"/>
          </a:solidFill>
        </p:spPr>
        <p:txBody>
          <a:bodyPr anchor="ctr">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dirty="0"/>
              <a:t>Klicka här för att ändra format på bakgrundstexten</a:t>
            </a:r>
          </a:p>
        </p:txBody>
      </p:sp>
    </p:spTree>
    <p:extLst>
      <p:ext uri="{BB962C8B-B14F-4D97-AF65-F5344CB8AC3E}">
        <p14:creationId xmlns:p14="http://schemas.microsoft.com/office/powerpoint/2010/main" val="396153856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Endast rub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format</a:t>
            </a:r>
            <a:endParaRPr/>
          </a:p>
        </p:txBody>
      </p:sp>
    </p:spTree>
    <p:extLst>
      <p:ext uri="{BB962C8B-B14F-4D97-AF65-F5344CB8AC3E}">
        <p14:creationId xmlns:p14="http://schemas.microsoft.com/office/powerpoint/2010/main" val="345116840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2112177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Anpassad layout">
    <p:spTree>
      <p:nvGrpSpPr>
        <p:cNvPr id="1" name=""/>
        <p:cNvGrpSpPr/>
        <p:nvPr/>
      </p:nvGrpSpPr>
      <p:grpSpPr>
        <a:xfrm>
          <a:off x="0" y="0"/>
          <a:ext cx="0" cy="0"/>
          <a:chOff x="0" y="0"/>
          <a:chExt cx="0" cy="0"/>
        </a:xfrm>
      </p:grpSpPr>
      <p:sp>
        <p:nvSpPr>
          <p:cNvPr id="6" name="Title 1"/>
          <p:cNvSpPr>
            <a:spLocks noGrp="1"/>
          </p:cNvSpPr>
          <p:nvPr>
            <p:ph type="title"/>
          </p:nvPr>
        </p:nvSpPr>
        <p:spPr>
          <a:xfrm>
            <a:off x="4723131" y="495300"/>
            <a:ext cx="3922395" cy="1202248"/>
          </a:xfrm>
        </p:spPr>
        <p:txBody>
          <a:bodyPr/>
          <a:lstStyle>
            <a:lvl1pPr>
              <a:defRPr sz="3600" b="0"/>
            </a:lvl1pPr>
          </a:lstStyle>
          <a:p>
            <a:r>
              <a:rPr lang="sv-SE"/>
              <a:t>Klicka här för att ändra format</a:t>
            </a:r>
            <a:endParaRPr dirty="0"/>
          </a:p>
        </p:txBody>
      </p:sp>
      <p:sp>
        <p:nvSpPr>
          <p:cNvPr id="7" name="Content Placeholder 2"/>
          <p:cNvSpPr>
            <a:spLocks noGrp="1"/>
          </p:cNvSpPr>
          <p:nvPr>
            <p:ph idx="1"/>
          </p:nvPr>
        </p:nvSpPr>
        <p:spPr>
          <a:xfrm>
            <a:off x="4723131" y="1983380"/>
            <a:ext cx="3922395" cy="4142783"/>
          </a:xfrm>
        </p:spPr>
        <p:txBody>
          <a:bodyPr>
            <a:normAutofit/>
          </a:bodyPr>
          <a:lstStyle>
            <a:lvl1pPr marL="0" indent="0">
              <a:buClr>
                <a:schemeClr val="accent1"/>
              </a:buClr>
              <a:buSzPct val="125000"/>
              <a:buFontTx/>
              <a:buNone/>
              <a:defRPr sz="1800">
                <a:solidFill>
                  <a:srgbClr val="000000"/>
                </a:solidFill>
              </a:defRPr>
            </a:lvl1pPr>
            <a:lvl2pPr>
              <a:buClr>
                <a:schemeClr val="tx1"/>
              </a:buClr>
              <a:buSzPct val="100000"/>
              <a:buFont typeface="Lucida Grande"/>
              <a:buChar char="–"/>
              <a:defRPr sz="1800">
                <a:solidFill>
                  <a:srgbClr val="000000"/>
                </a:solidFill>
              </a:defRPr>
            </a:lvl2pPr>
            <a:lvl3pPr>
              <a:buClr>
                <a:schemeClr val="accent1"/>
              </a:buClr>
              <a:buSzPct val="125000"/>
              <a:buFont typeface="Arial"/>
              <a:buChar char="•"/>
              <a:defRPr sz="1800">
                <a:solidFill>
                  <a:srgbClr val="000000"/>
                </a:solidFill>
              </a:defRPr>
            </a:lvl3pPr>
            <a:lvl4pPr>
              <a:buClr>
                <a:schemeClr val="accent1"/>
              </a:buClr>
              <a:buSzPct val="125000"/>
              <a:buFont typeface="Arial"/>
              <a:buChar char="•"/>
              <a:defRPr sz="1800">
                <a:solidFill>
                  <a:srgbClr val="000000"/>
                </a:solidFill>
              </a:defRPr>
            </a:lvl4pPr>
            <a:lvl5pPr>
              <a:buClr>
                <a:schemeClr val="accent1"/>
              </a:buClr>
              <a:buSzPct val="125000"/>
              <a:buFont typeface="Arial"/>
              <a:buChar char="•"/>
              <a:defRPr sz="1800">
                <a:solidFill>
                  <a:srgbClr val="000000"/>
                </a:solidFill>
              </a:defRPr>
            </a:lvl5pPr>
          </a:lstStyle>
          <a:p>
            <a:pPr lvl="0"/>
            <a:r>
              <a:rPr lang="sv-SE"/>
              <a:t>Klicka här för att ändra format på bakgrundstexten</a:t>
            </a:r>
          </a:p>
        </p:txBody>
      </p:sp>
      <p:sp>
        <p:nvSpPr>
          <p:cNvPr id="16" name="Platshållare för bild 10"/>
          <p:cNvSpPr>
            <a:spLocks noGrp="1"/>
          </p:cNvSpPr>
          <p:nvPr>
            <p:ph type="pic" sz="quarter" idx="13"/>
          </p:nvPr>
        </p:nvSpPr>
        <p:spPr>
          <a:xfrm>
            <a:off x="1" y="0"/>
            <a:ext cx="4238796" cy="6858000"/>
          </a:xfrm>
          <a:noFill/>
          <a:ln>
            <a:solidFill>
              <a:srgbClr val="FFFFFF"/>
            </a:solidFill>
          </a:ln>
        </p:spPr>
        <p:txBody>
          <a:bodyPr rtlCol="0">
            <a:normAutofit/>
          </a:bodyPr>
          <a:lstStyle>
            <a:lvl1pPr>
              <a:buNone/>
              <a:defRPr>
                <a:solidFill>
                  <a:srgbClr val="A4D5D0"/>
                </a:solidFill>
              </a:defRPr>
            </a:lvl1pPr>
          </a:lstStyle>
          <a:p>
            <a:pPr lvl="0"/>
            <a:r>
              <a:rPr lang="sv-SE" noProof="0" dirty="0"/>
              <a:t>Klicka på ikonen för att lägga till en bild</a:t>
            </a:r>
          </a:p>
        </p:txBody>
      </p:sp>
    </p:spTree>
    <p:extLst>
      <p:ext uri="{BB962C8B-B14F-4D97-AF65-F5344CB8AC3E}">
        <p14:creationId xmlns:p14="http://schemas.microsoft.com/office/powerpoint/2010/main" val="8763869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Rubrik och innehåll">
    <p:spTree>
      <p:nvGrpSpPr>
        <p:cNvPr id="1" name=""/>
        <p:cNvGrpSpPr/>
        <p:nvPr/>
      </p:nvGrpSpPr>
      <p:grpSpPr>
        <a:xfrm>
          <a:off x="0" y="0"/>
          <a:ext cx="0" cy="0"/>
          <a:chOff x="0" y="0"/>
          <a:chExt cx="0" cy="0"/>
        </a:xfrm>
      </p:grpSpPr>
      <p:sp>
        <p:nvSpPr>
          <p:cNvPr id="14" name="Platshållare för bild 10"/>
          <p:cNvSpPr>
            <a:spLocks noGrp="1"/>
          </p:cNvSpPr>
          <p:nvPr>
            <p:ph type="pic" sz="quarter" idx="13"/>
          </p:nvPr>
        </p:nvSpPr>
        <p:spPr>
          <a:xfrm>
            <a:off x="4889330" y="0"/>
            <a:ext cx="4254670" cy="6857999"/>
          </a:xfrm>
          <a:noFill/>
          <a:ln>
            <a:solidFill>
              <a:srgbClr val="FFFFFF"/>
            </a:solidFill>
          </a:ln>
        </p:spPr>
        <p:txBody>
          <a:bodyPr rtlCol="0">
            <a:normAutofit/>
          </a:bodyPr>
          <a:lstStyle>
            <a:lvl1pPr>
              <a:buNone/>
              <a:defRPr>
                <a:solidFill>
                  <a:srgbClr val="A4D5D0"/>
                </a:solidFill>
              </a:defRPr>
            </a:lvl1pPr>
          </a:lstStyle>
          <a:p>
            <a:pPr lvl="0"/>
            <a:r>
              <a:rPr lang="sv-SE" noProof="0" dirty="0"/>
              <a:t>Klicka på ikonen för att lägga till en bild</a:t>
            </a:r>
          </a:p>
        </p:txBody>
      </p:sp>
      <p:sp>
        <p:nvSpPr>
          <p:cNvPr id="2" name="Title 1"/>
          <p:cNvSpPr>
            <a:spLocks noGrp="1"/>
          </p:cNvSpPr>
          <p:nvPr>
            <p:ph type="title"/>
          </p:nvPr>
        </p:nvSpPr>
        <p:spPr>
          <a:xfrm>
            <a:off x="498475" y="495300"/>
            <a:ext cx="4073526" cy="1202248"/>
          </a:xfrm>
        </p:spPr>
        <p:txBody>
          <a:bodyPr/>
          <a:lstStyle>
            <a:lvl1pPr>
              <a:defRPr sz="3600" b="0"/>
            </a:lvl1pPr>
          </a:lstStyle>
          <a:p>
            <a:r>
              <a:rPr lang="sv-SE"/>
              <a:t>Klicka här för att ändra format</a:t>
            </a:r>
            <a:endParaRPr dirty="0"/>
          </a:p>
        </p:txBody>
      </p:sp>
      <p:sp>
        <p:nvSpPr>
          <p:cNvPr id="3" name="Content Placeholder 2"/>
          <p:cNvSpPr>
            <a:spLocks noGrp="1"/>
          </p:cNvSpPr>
          <p:nvPr>
            <p:ph idx="1"/>
          </p:nvPr>
        </p:nvSpPr>
        <p:spPr>
          <a:xfrm>
            <a:off x="498475" y="1983380"/>
            <a:ext cx="4073526" cy="4379320"/>
          </a:xfrm>
        </p:spPr>
        <p:txBody>
          <a:bodyPr>
            <a:normAutofit/>
          </a:bodyPr>
          <a:lstStyle>
            <a:lvl1pPr>
              <a:buClr>
                <a:schemeClr val="accent1"/>
              </a:buClr>
              <a:buSzPct val="125000"/>
              <a:buFont typeface="Arial"/>
              <a:buChar char="•"/>
              <a:defRPr sz="1800">
                <a:solidFill>
                  <a:srgbClr val="000000"/>
                </a:solidFill>
              </a:defRPr>
            </a:lvl1pPr>
            <a:lvl2pPr>
              <a:buClr>
                <a:schemeClr val="tx1"/>
              </a:buClr>
              <a:buSzPct val="100000"/>
              <a:buFont typeface="Lucida Grande"/>
              <a:buChar char="–"/>
              <a:defRPr sz="1800">
                <a:solidFill>
                  <a:srgbClr val="000000"/>
                </a:solidFill>
              </a:defRPr>
            </a:lvl2pPr>
            <a:lvl3pPr>
              <a:buClr>
                <a:schemeClr val="accent1"/>
              </a:buClr>
              <a:buSzPct val="125000"/>
              <a:buFont typeface="Arial"/>
              <a:buChar char="•"/>
              <a:defRPr sz="1800">
                <a:solidFill>
                  <a:srgbClr val="000000"/>
                </a:solidFill>
              </a:defRPr>
            </a:lvl3pPr>
            <a:lvl4pPr>
              <a:buClr>
                <a:schemeClr val="accent1"/>
              </a:buClr>
              <a:buSzPct val="125000"/>
              <a:buFont typeface="Arial"/>
              <a:buChar char="•"/>
              <a:defRPr sz="1800">
                <a:solidFill>
                  <a:srgbClr val="000000"/>
                </a:solidFill>
              </a:defRPr>
            </a:lvl4pPr>
            <a:lvl5pPr>
              <a:buClr>
                <a:schemeClr val="accent1"/>
              </a:buClr>
              <a:buSzPct val="125000"/>
              <a:buFont typeface="Arial"/>
              <a:buChar char="•"/>
              <a:defRPr sz="1800">
                <a:solidFill>
                  <a:srgbClr val="000000"/>
                </a:solidFill>
              </a:defRPr>
            </a:lvl5pPr>
          </a:lstStyle>
          <a:p>
            <a:pPr lvl="0"/>
            <a:r>
              <a:rPr lang="sv-SE"/>
              <a:t>Klicka här för att ändra format på bakgrundstexten</a:t>
            </a:r>
          </a:p>
        </p:txBody>
      </p:sp>
    </p:spTree>
    <p:extLst>
      <p:ext uri="{BB962C8B-B14F-4D97-AF65-F5344CB8AC3E}">
        <p14:creationId xmlns:p14="http://schemas.microsoft.com/office/powerpoint/2010/main" val="37262351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1_Anpassad layout">
    <p:spTree>
      <p:nvGrpSpPr>
        <p:cNvPr id="1" name=""/>
        <p:cNvGrpSpPr/>
        <p:nvPr/>
      </p:nvGrpSpPr>
      <p:grpSpPr>
        <a:xfrm>
          <a:off x="0" y="0"/>
          <a:ext cx="0" cy="0"/>
          <a:chOff x="0" y="0"/>
          <a:chExt cx="0" cy="0"/>
        </a:xfrm>
      </p:grpSpPr>
      <p:sp>
        <p:nvSpPr>
          <p:cNvPr id="7" name="Content Placeholder 2"/>
          <p:cNvSpPr>
            <a:spLocks noGrp="1"/>
          </p:cNvSpPr>
          <p:nvPr>
            <p:ph idx="1"/>
          </p:nvPr>
        </p:nvSpPr>
        <p:spPr>
          <a:xfrm>
            <a:off x="4723131" y="1983380"/>
            <a:ext cx="3922395" cy="4379320"/>
          </a:xfrm>
        </p:spPr>
        <p:txBody>
          <a:bodyPr>
            <a:normAutofit/>
          </a:bodyPr>
          <a:lstStyle>
            <a:lvl1pPr>
              <a:buClr>
                <a:schemeClr val="accent1"/>
              </a:buClr>
              <a:buSzPct val="125000"/>
              <a:buFont typeface="Arial"/>
              <a:buChar char="•"/>
              <a:defRPr sz="1800">
                <a:solidFill>
                  <a:srgbClr val="000000"/>
                </a:solidFill>
              </a:defRPr>
            </a:lvl1pPr>
            <a:lvl2pPr>
              <a:buClr>
                <a:schemeClr val="tx1"/>
              </a:buClr>
              <a:buSzPct val="100000"/>
              <a:buFont typeface="Lucida Grande"/>
              <a:buChar char="–"/>
              <a:defRPr sz="1800">
                <a:solidFill>
                  <a:srgbClr val="000000"/>
                </a:solidFill>
              </a:defRPr>
            </a:lvl2pPr>
            <a:lvl3pPr>
              <a:buClr>
                <a:schemeClr val="accent1"/>
              </a:buClr>
              <a:buSzPct val="125000"/>
              <a:buFont typeface="Arial"/>
              <a:buChar char="•"/>
              <a:defRPr sz="1800">
                <a:solidFill>
                  <a:srgbClr val="000000"/>
                </a:solidFill>
              </a:defRPr>
            </a:lvl3pPr>
            <a:lvl4pPr>
              <a:buClr>
                <a:schemeClr val="accent1"/>
              </a:buClr>
              <a:buSzPct val="125000"/>
              <a:buFont typeface="Arial"/>
              <a:buChar char="•"/>
              <a:defRPr sz="1800">
                <a:solidFill>
                  <a:srgbClr val="000000"/>
                </a:solidFill>
              </a:defRPr>
            </a:lvl4pPr>
            <a:lvl5pPr>
              <a:buClr>
                <a:schemeClr val="accent1"/>
              </a:buClr>
              <a:buSzPct val="125000"/>
              <a:buFont typeface="Arial"/>
              <a:buChar char="•"/>
              <a:defRPr sz="1800">
                <a:solidFill>
                  <a:srgbClr val="000000"/>
                </a:solidFill>
              </a:defRPr>
            </a:lvl5pPr>
          </a:lstStyle>
          <a:p>
            <a:pPr lvl="0"/>
            <a:r>
              <a:rPr lang="sv-SE"/>
              <a:t>Klicka här för att ändra format på bakgrundstexten</a:t>
            </a:r>
          </a:p>
        </p:txBody>
      </p:sp>
      <p:sp>
        <p:nvSpPr>
          <p:cNvPr id="6" name="Title 1"/>
          <p:cNvSpPr>
            <a:spLocks noGrp="1"/>
          </p:cNvSpPr>
          <p:nvPr>
            <p:ph type="title"/>
          </p:nvPr>
        </p:nvSpPr>
        <p:spPr>
          <a:xfrm>
            <a:off x="4723131" y="495300"/>
            <a:ext cx="3922395" cy="1202248"/>
          </a:xfrm>
        </p:spPr>
        <p:txBody>
          <a:bodyPr/>
          <a:lstStyle>
            <a:lvl1pPr>
              <a:defRPr sz="3600" b="0"/>
            </a:lvl1pPr>
          </a:lstStyle>
          <a:p>
            <a:r>
              <a:rPr lang="sv-SE"/>
              <a:t>Klicka här för att ändra format</a:t>
            </a:r>
            <a:endParaRPr dirty="0"/>
          </a:p>
        </p:txBody>
      </p:sp>
      <p:sp>
        <p:nvSpPr>
          <p:cNvPr id="16" name="Platshållare för bild 10"/>
          <p:cNvSpPr>
            <a:spLocks noGrp="1"/>
          </p:cNvSpPr>
          <p:nvPr>
            <p:ph type="pic" sz="quarter" idx="13"/>
          </p:nvPr>
        </p:nvSpPr>
        <p:spPr>
          <a:xfrm>
            <a:off x="0" y="0"/>
            <a:ext cx="4238796" cy="6857999"/>
          </a:xfrm>
          <a:noFill/>
          <a:ln>
            <a:solidFill>
              <a:srgbClr val="FFFFFF"/>
            </a:solidFill>
          </a:ln>
        </p:spPr>
        <p:txBody>
          <a:bodyPr rtlCol="0">
            <a:normAutofit/>
          </a:bodyPr>
          <a:lstStyle>
            <a:lvl1pPr>
              <a:buNone/>
              <a:defRPr>
                <a:solidFill>
                  <a:srgbClr val="A4D5D0"/>
                </a:solidFill>
              </a:defRPr>
            </a:lvl1pPr>
          </a:lstStyle>
          <a:p>
            <a:pPr lvl="0"/>
            <a:r>
              <a:rPr lang="sv-SE" noProof="0" dirty="0"/>
              <a:t>Klicka på ikonen för att lägga till en bild</a:t>
            </a:r>
          </a:p>
        </p:txBody>
      </p:sp>
    </p:spTree>
    <p:extLst>
      <p:ext uri="{BB962C8B-B14F-4D97-AF65-F5344CB8AC3E}">
        <p14:creationId xmlns:p14="http://schemas.microsoft.com/office/powerpoint/2010/main" val="15970915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vå innehållsdelar">
    <p:spTree>
      <p:nvGrpSpPr>
        <p:cNvPr id="1" name=""/>
        <p:cNvGrpSpPr/>
        <p:nvPr/>
      </p:nvGrpSpPr>
      <p:grpSpPr>
        <a:xfrm>
          <a:off x="0" y="0"/>
          <a:ext cx="0" cy="0"/>
          <a:chOff x="0" y="0"/>
          <a:chExt cx="0" cy="0"/>
        </a:xfrm>
      </p:grpSpPr>
      <p:sp>
        <p:nvSpPr>
          <p:cNvPr id="2" name="Title 1"/>
          <p:cNvSpPr>
            <a:spLocks noGrp="1"/>
          </p:cNvSpPr>
          <p:nvPr>
            <p:ph type="title"/>
          </p:nvPr>
        </p:nvSpPr>
        <p:spPr>
          <a:xfrm>
            <a:off x="498475" y="495300"/>
            <a:ext cx="8150225" cy="1116012"/>
          </a:xfrm>
        </p:spPr>
        <p:txBody>
          <a:bodyPr/>
          <a:lstStyle/>
          <a:p>
            <a:r>
              <a:rPr lang="sv-SE"/>
              <a:t>Klicka här för att ändra format</a:t>
            </a:r>
            <a:endParaRPr/>
          </a:p>
        </p:txBody>
      </p:sp>
      <p:sp>
        <p:nvSpPr>
          <p:cNvPr id="3" name="Content Placeholder 2"/>
          <p:cNvSpPr>
            <a:spLocks noGrp="1"/>
          </p:cNvSpPr>
          <p:nvPr>
            <p:ph sz="half" idx="1"/>
          </p:nvPr>
        </p:nvSpPr>
        <p:spPr>
          <a:xfrm>
            <a:off x="498518" y="1985962"/>
            <a:ext cx="3657600" cy="4376737"/>
          </a:xfrm>
        </p:spPr>
        <p:txBody>
          <a:bodyPr>
            <a:normAutofit/>
          </a:bodyPr>
          <a:lstStyle>
            <a:lvl1pPr>
              <a:buClr>
                <a:schemeClr val="accent1"/>
              </a:buClr>
              <a:buSzPct val="125000"/>
              <a:buFont typeface="Arial"/>
              <a:buChar char="•"/>
              <a:defRPr sz="1800"/>
            </a:lvl1pPr>
            <a:lvl2pPr>
              <a:buClr>
                <a:schemeClr val="accent1"/>
              </a:buClr>
              <a:buSzPct val="125000"/>
              <a:buFont typeface="Arial"/>
              <a:buChar char="•"/>
              <a:defRPr sz="1800"/>
            </a:lvl2pPr>
            <a:lvl3pPr>
              <a:buClr>
                <a:schemeClr val="accent1"/>
              </a:buClr>
              <a:buSzPct val="125000"/>
              <a:buFont typeface="Arial"/>
              <a:buChar char="•"/>
              <a:defRPr sz="1800"/>
            </a:lvl3pPr>
            <a:lvl4pPr>
              <a:buClr>
                <a:schemeClr val="accent1"/>
              </a:buClr>
              <a:buSzPct val="125000"/>
              <a:buFont typeface="Arial"/>
              <a:buChar char="•"/>
              <a:defRPr sz="1800"/>
            </a:lvl4pPr>
            <a:lvl5pPr>
              <a:buClr>
                <a:schemeClr val="accent1"/>
              </a:buClr>
              <a:buSzPct val="125000"/>
              <a:buFont typeface="Arial"/>
              <a:buChar cha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dirty="0"/>
          </a:p>
        </p:txBody>
      </p:sp>
      <p:sp>
        <p:nvSpPr>
          <p:cNvPr id="4" name="Content Placeholder 3"/>
          <p:cNvSpPr>
            <a:spLocks noGrp="1"/>
          </p:cNvSpPr>
          <p:nvPr>
            <p:ph sz="half" idx="2"/>
          </p:nvPr>
        </p:nvSpPr>
        <p:spPr>
          <a:xfrm>
            <a:off x="4399878" y="1985962"/>
            <a:ext cx="3657600" cy="4376737"/>
          </a:xfrm>
        </p:spPr>
        <p:txBody>
          <a:bodyPr>
            <a:normAutofit/>
          </a:bodyPr>
          <a:lstStyle>
            <a:lvl1pPr>
              <a:buClr>
                <a:schemeClr val="accent1"/>
              </a:buClr>
              <a:buSzPct val="125000"/>
              <a:buFont typeface="Arial"/>
              <a:buChar char="•"/>
              <a:defRPr sz="1800"/>
            </a:lvl1pPr>
            <a:lvl2pPr>
              <a:buClr>
                <a:schemeClr val="accent1"/>
              </a:buClr>
              <a:buSzPct val="125000"/>
              <a:buFont typeface="Arial"/>
              <a:buChar char="•"/>
              <a:defRPr sz="1800"/>
            </a:lvl2pPr>
            <a:lvl3pPr>
              <a:buClr>
                <a:schemeClr val="accent1"/>
              </a:buClr>
              <a:buSzPct val="125000"/>
              <a:buFont typeface="Arial"/>
              <a:buChar char="•"/>
              <a:defRPr sz="1800"/>
            </a:lvl3pPr>
            <a:lvl4pPr>
              <a:buClr>
                <a:schemeClr val="accent1"/>
              </a:buClr>
              <a:buSzPct val="125000"/>
              <a:buFont typeface="Arial"/>
              <a:buChar char="•"/>
              <a:defRPr sz="1800"/>
            </a:lvl4pPr>
            <a:lvl5pPr>
              <a:buClr>
                <a:schemeClr val="accent1"/>
              </a:buClr>
              <a:buSzPct val="125000"/>
              <a:buFont typeface="Arial"/>
              <a:buChar cha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dirty="0"/>
          </a:p>
        </p:txBody>
      </p:sp>
    </p:spTree>
    <p:extLst>
      <p:ext uri="{BB962C8B-B14F-4D97-AF65-F5344CB8AC3E}">
        <p14:creationId xmlns:p14="http://schemas.microsoft.com/office/powerpoint/2010/main" val="28983307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Jämförels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sv-SE"/>
              <a:t>Klicka här för att ändra format</a:t>
            </a:r>
            <a:endParaRPr/>
          </a:p>
        </p:txBody>
      </p:sp>
      <p:sp>
        <p:nvSpPr>
          <p:cNvPr id="4" name="Content Placeholder 3"/>
          <p:cNvSpPr>
            <a:spLocks noGrp="1"/>
          </p:cNvSpPr>
          <p:nvPr>
            <p:ph sz="half" idx="2"/>
          </p:nvPr>
        </p:nvSpPr>
        <p:spPr>
          <a:xfrm>
            <a:off x="497541" y="2447365"/>
            <a:ext cx="4014278" cy="3915335"/>
          </a:xfrm>
        </p:spPr>
        <p:txBody>
          <a:bodyPr>
            <a:normAutofit/>
          </a:bodyPr>
          <a:lstStyle>
            <a:lvl1pPr>
              <a:buClr>
                <a:schemeClr val="accent1"/>
              </a:buClr>
              <a:buSzPct val="125000"/>
              <a:buFont typeface="Arial"/>
              <a:buChar char="•"/>
              <a:defRPr sz="1800"/>
            </a:lvl1pPr>
            <a:lvl2pPr>
              <a:buClr>
                <a:schemeClr val="accent1"/>
              </a:buClr>
              <a:buSzPct val="125000"/>
              <a:buFont typeface="Arial"/>
              <a:buChar char="•"/>
              <a:defRPr sz="1800"/>
            </a:lvl2pPr>
            <a:lvl3pPr>
              <a:buClr>
                <a:schemeClr val="accent1"/>
              </a:buClr>
              <a:buSzPct val="125000"/>
              <a:buFont typeface="Arial"/>
              <a:buChar char="•"/>
              <a:defRPr sz="1800"/>
            </a:lvl3pPr>
            <a:lvl4pPr>
              <a:buClr>
                <a:schemeClr val="accent1"/>
              </a:buClr>
              <a:buSzPct val="125000"/>
              <a:buFont typeface="Arial"/>
              <a:buChar char="•"/>
              <a:defRPr sz="1800"/>
            </a:lvl4pPr>
            <a:lvl5pPr>
              <a:buClr>
                <a:schemeClr val="accent1"/>
              </a:buClr>
              <a:buSzPct val="125000"/>
              <a:buFont typeface="Arial"/>
              <a:buChar char="•"/>
              <a:defRPr sz="18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dirty="0"/>
          </a:p>
        </p:txBody>
      </p:sp>
      <p:sp>
        <p:nvSpPr>
          <p:cNvPr id="6" name="Content Placeholder 5"/>
          <p:cNvSpPr>
            <a:spLocks noGrp="1"/>
          </p:cNvSpPr>
          <p:nvPr>
            <p:ph sz="quarter" idx="4"/>
          </p:nvPr>
        </p:nvSpPr>
        <p:spPr>
          <a:xfrm>
            <a:off x="4629660" y="2447365"/>
            <a:ext cx="4014278" cy="3915335"/>
          </a:xfrm>
        </p:spPr>
        <p:txBody>
          <a:bodyPr>
            <a:normAutofit/>
          </a:bodyPr>
          <a:lstStyle>
            <a:lvl1pPr>
              <a:buClr>
                <a:schemeClr val="accent1"/>
              </a:buClr>
              <a:buSzPct val="125000"/>
              <a:buFont typeface="Arial"/>
              <a:buChar char="•"/>
              <a:defRPr sz="1800"/>
            </a:lvl1pPr>
            <a:lvl2pPr>
              <a:buClr>
                <a:schemeClr val="accent1"/>
              </a:buClr>
              <a:buSzPct val="125000"/>
              <a:buFont typeface="Arial"/>
              <a:buChar char="•"/>
              <a:defRPr sz="1800"/>
            </a:lvl2pPr>
            <a:lvl3pPr>
              <a:buClr>
                <a:schemeClr val="accent1"/>
              </a:buClr>
              <a:buSzPct val="125000"/>
              <a:buFont typeface="Arial"/>
              <a:buChar char="•"/>
              <a:defRPr sz="1800"/>
            </a:lvl3pPr>
            <a:lvl4pPr>
              <a:buClr>
                <a:schemeClr val="accent1"/>
              </a:buClr>
              <a:buSzPct val="125000"/>
              <a:buFont typeface="Arial"/>
              <a:buChar char="•"/>
              <a:defRPr sz="1800"/>
            </a:lvl4pPr>
            <a:lvl5pPr>
              <a:buClr>
                <a:schemeClr val="accent1"/>
              </a:buClr>
              <a:buSzPct val="125000"/>
              <a:buFont typeface="Arial"/>
              <a:buChar char="•"/>
              <a:defRPr sz="18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dirty="0"/>
          </a:p>
        </p:txBody>
      </p:sp>
      <p:sp>
        <p:nvSpPr>
          <p:cNvPr id="3" name="Text Placeholder 2"/>
          <p:cNvSpPr>
            <a:spLocks noGrp="1"/>
          </p:cNvSpPr>
          <p:nvPr>
            <p:ph type="body" idx="1"/>
          </p:nvPr>
        </p:nvSpPr>
        <p:spPr>
          <a:xfrm>
            <a:off x="497541" y="1978025"/>
            <a:ext cx="4014278" cy="415551"/>
          </a:xfrm>
          <a:prstGeom prst="rect">
            <a:avLst/>
          </a:prstGeom>
          <a:solidFill>
            <a:srgbClr val="009BA4"/>
          </a:solidFill>
        </p:spPr>
        <p:txBody>
          <a:bodyPr anchor="ctr">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5" name="Text Placeholder 4"/>
          <p:cNvSpPr>
            <a:spLocks noGrp="1"/>
          </p:cNvSpPr>
          <p:nvPr>
            <p:ph type="body" sz="quarter" idx="3"/>
          </p:nvPr>
        </p:nvSpPr>
        <p:spPr>
          <a:xfrm>
            <a:off x="4629660" y="1978025"/>
            <a:ext cx="4014278" cy="415551"/>
          </a:xfrm>
          <a:prstGeom prst="rect">
            <a:avLst/>
          </a:prstGeom>
          <a:solidFill>
            <a:srgbClr val="009BA4"/>
          </a:solidFill>
        </p:spPr>
        <p:txBody>
          <a:bodyPr anchor="ctr">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Tree>
    <p:extLst>
      <p:ext uri="{BB962C8B-B14F-4D97-AF65-F5344CB8AC3E}">
        <p14:creationId xmlns:p14="http://schemas.microsoft.com/office/powerpoint/2010/main" val="22097678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Endast rub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format</a:t>
            </a:r>
            <a:endParaRPr/>
          </a:p>
        </p:txBody>
      </p:sp>
      <p:sp>
        <p:nvSpPr>
          <p:cNvPr id="3" name="Rektangel 2">
            <a:extLst>
              <a:ext uri="{FF2B5EF4-FFF2-40B4-BE49-F238E27FC236}">
                <a16:creationId xmlns:a16="http://schemas.microsoft.com/office/drawing/2014/main" id="{1231E04F-5946-4F68-BE60-F3779F451C02}"/>
              </a:ext>
            </a:extLst>
          </p:cNvPr>
          <p:cNvSpPr/>
          <p:nvPr userDrawn="1"/>
        </p:nvSpPr>
        <p:spPr>
          <a:xfrm>
            <a:off x="7531331" y="6209607"/>
            <a:ext cx="1188720" cy="432262"/>
          </a:xfrm>
          <a:prstGeom prst="rect">
            <a:avLst/>
          </a:prstGeom>
          <a:solidFill>
            <a:srgbClr val="009BA4"/>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dirty="0"/>
          </a:p>
        </p:txBody>
      </p:sp>
      <p:pic>
        <p:nvPicPr>
          <p:cNvPr id="7" name="Bildobjekt 6">
            <a:extLst>
              <a:ext uri="{FF2B5EF4-FFF2-40B4-BE49-F238E27FC236}">
                <a16:creationId xmlns:a16="http://schemas.microsoft.com/office/drawing/2014/main" id="{4B8500BF-A3C5-4683-AF78-690F6340EC9A}"/>
              </a:ext>
            </a:extLst>
          </p:cNvPr>
          <p:cNvPicPr>
            <a:picLocks noChangeAspect="1"/>
          </p:cNvPicPr>
          <p:nvPr userDrawn="1"/>
        </p:nvPicPr>
        <p:blipFill>
          <a:blip r:embed="rId2"/>
          <a:stretch>
            <a:fillRect/>
          </a:stretch>
        </p:blipFill>
        <p:spPr>
          <a:xfrm>
            <a:off x="8052086" y="6059000"/>
            <a:ext cx="771181" cy="582869"/>
          </a:xfrm>
          <a:prstGeom prst="rect">
            <a:avLst/>
          </a:prstGeom>
        </p:spPr>
      </p:pic>
    </p:spTree>
    <p:extLst>
      <p:ext uri="{BB962C8B-B14F-4D97-AF65-F5344CB8AC3E}">
        <p14:creationId xmlns:p14="http://schemas.microsoft.com/office/powerpoint/2010/main" val="24319920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Endast rub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format</a:t>
            </a:r>
            <a:endParaRPr/>
          </a:p>
        </p:txBody>
      </p:sp>
      <p:sp>
        <p:nvSpPr>
          <p:cNvPr id="6" name="Platshållare för innehåll 5">
            <a:extLst>
              <a:ext uri="{FF2B5EF4-FFF2-40B4-BE49-F238E27FC236}">
                <a16:creationId xmlns:a16="http://schemas.microsoft.com/office/drawing/2014/main" id="{0E37D214-F0C9-4B9E-822A-2328B350E970}"/>
              </a:ext>
            </a:extLst>
          </p:cNvPr>
          <p:cNvSpPr>
            <a:spLocks noGrp="1"/>
          </p:cNvSpPr>
          <p:nvPr>
            <p:ph sz="quarter" idx="10"/>
          </p:nvPr>
        </p:nvSpPr>
        <p:spPr>
          <a:xfrm>
            <a:off x="498475" y="2136775"/>
            <a:ext cx="8150225" cy="3441700"/>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Rektangel 3">
            <a:extLst>
              <a:ext uri="{FF2B5EF4-FFF2-40B4-BE49-F238E27FC236}">
                <a16:creationId xmlns:a16="http://schemas.microsoft.com/office/drawing/2014/main" id="{EE7A9966-0EBA-46C5-AE57-3157EAE94780}"/>
              </a:ext>
            </a:extLst>
          </p:cNvPr>
          <p:cNvSpPr/>
          <p:nvPr userDrawn="1"/>
        </p:nvSpPr>
        <p:spPr>
          <a:xfrm>
            <a:off x="7531331" y="6209607"/>
            <a:ext cx="1188720" cy="432262"/>
          </a:xfrm>
          <a:prstGeom prst="rect">
            <a:avLst/>
          </a:prstGeom>
          <a:solidFill>
            <a:srgbClr val="009BA4"/>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dirty="0"/>
          </a:p>
        </p:txBody>
      </p:sp>
      <p:pic>
        <p:nvPicPr>
          <p:cNvPr id="5" name="Bildobjekt 4">
            <a:extLst>
              <a:ext uri="{FF2B5EF4-FFF2-40B4-BE49-F238E27FC236}">
                <a16:creationId xmlns:a16="http://schemas.microsoft.com/office/drawing/2014/main" id="{6D95EA35-F238-4231-BAF9-209C65643631}"/>
              </a:ext>
            </a:extLst>
          </p:cNvPr>
          <p:cNvPicPr>
            <a:picLocks noChangeAspect="1"/>
          </p:cNvPicPr>
          <p:nvPr userDrawn="1"/>
        </p:nvPicPr>
        <p:blipFill>
          <a:blip r:embed="rId2"/>
          <a:stretch>
            <a:fillRect/>
          </a:stretch>
        </p:blipFill>
        <p:spPr>
          <a:xfrm>
            <a:off x="8052086" y="6059000"/>
            <a:ext cx="771181" cy="582869"/>
          </a:xfrm>
          <a:prstGeom prst="rect">
            <a:avLst/>
          </a:prstGeom>
        </p:spPr>
      </p:pic>
    </p:spTree>
    <p:extLst>
      <p:ext uri="{BB962C8B-B14F-4D97-AF65-F5344CB8AC3E}">
        <p14:creationId xmlns:p14="http://schemas.microsoft.com/office/powerpoint/2010/main" val="38007503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3.xml"/><Relationship Id="rId3" Type="http://schemas.openxmlformats.org/officeDocument/2006/relationships/slideLayout" Target="../slideLayouts/slideLayout18.xml"/><Relationship Id="rId7" Type="http://schemas.openxmlformats.org/officeDocument/2006/relationships/slideLayout" Target="../slideLayouts/slideLayout22.xml"/><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image" Target="../media/image21.png"/><Relationship Id="rId5" Type="http://schemas.openxmlformats.org/officeDocument/2006/relationships/slideLayout" Target="../slideLayouts/slideLayout20.xml"/><Relationship Id="rId10" Type="http://schemas.openxmlformats.org/officeDocument/2006/relationships/theme" Target="../theme/theme2.xml"/><Relationship Id="rId4" Type="http://schemas.openxmlformats.org/officeDocument/2006/relationships/slideLayout" Target="../slideLayouts/slideLayout19.xml"/><Relationship Id="rId9" Type="http://schemas.openxmlformats.org/officeDocument/2006/relationships/slideLayout" Target="../slideLayouts/slideLayout2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98475" y="495300"/>
            <a:ext cx="8150225" cy="1116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sv-SE" altLang="sv-SE"/>
              <a:t>Klicka här för att ändra format</a:t>
            </a:r>
          </a:p>
        </p:txBody>
      </p:sp>
      <p:sp>
        <p:nvSpPr>
          <p:cNvPr id="1027" name="Text Placeholder 2"/>
          <p:cNvSpPr>
            <a:spLocks noGrp="1"/>
          </p:cNvSpPr>
          <p:nvPr>
            <p:ph type="body" idx="1"/>
          </p:nvPr>
        </p:nvSpPr>
        <p:spPr bwMode="auto">
          <a:xfrm>
            <a:off x="498475" y="1981200"/>
            <a:ext cx="8150225" cy="4144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sv-SE" altLang="sv-SE"/>
              <a:t>Klicka här för att ändra format på bakgrundstexten</a:t>
            </a:r>
          </a:p>
          <a:p>
            <a:pPr lvl="1"/>
            <a:r>
              <a:rPr lang="sv-SE" altLang="sv-SE"/>
              <a:t>Nivå två</a:t>
            </a:r>
          </a:p>
          <a:p>
            <a:pPr lvl="2"/>
            <a:r>
              <a:rPr lang="sv-SE" altLang="sv-SE"/>
              <a:t>Nivå tre</a:t>
            </a:r>
          </a:p>
          <a:p>
            <a:pPr lvl="3"/>
            <a:r>
              <a:rPr lang="sv-SE" altLang="sv-SE"/>
              <a:t>Nivå fyra</a:t>
            </a:r>
          </a:p>
          <a:p>
            <a:pPr lvl="4"/>
            <a:r>
              <a:rPr lang="sv-SE" altLang="sv-SE"/>
              <a:t>Nivå fem</a:t>
            </a:r>
          </a:p>
        </p:txBody>
      </p:sp>
      <p:grpSp>
        <p:nvGrpSpPr>
          <p:cNvPr id="1028" name="Grupp 9"/>
          <p:cNvGrpSpPr>
            <a:grpSpLocks/>
          </p:cNvGrpSpPr>
          <p:nvPr userDrawn="1"/>
        </p:nvGrpSpPr>
        <p:grpSpPr bwMode="auto">
          <a:xfrm>
            <a:off x="5440363" y="5467350"/>
            <a:ext cx="3703637" cy="1390650"/>
            <a:chOff x="5440363" y="5467350"/>
            <a:chExt cx="3703637" cy="1390650"/>
          </a:xfrm>
        </p:grpSpPr>
        <p:sp>
          <p:nvSpPr>
            <p:cNvPr id="12" name="Rätvinklig triangel 11"/>
            <p:cNvSpPr/>
            <p:nvPr/>
          </p:nvSpPr>
          <p:spPr>
            <a:xfrm flipH="1">
              <a:off x="5440363" y="5467350"/>
              <a:ext cx="3703637" cy="139065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sv-SE" dirty="0">
                <a:solidFill>
                  <a:srgbClr val="FFFFFF"/>
                </a:solidFill>
                <a:latin typeface="Georgia"/>
                <a:ea typeface="ＭＳ Ｐゴシック" charset="-128"/>
                <a:cs typeface="ＭＳ Ｐゴシック" charset="-128"/>
              </a:endParaRPr>
            </a:p>
          </p:txBody>
        </p:sp>
        <p:sp>
          <p:nvSpPr>
            <p:cNvPr id="20" name="Slide Number Placeholder 5"/>
            <p:cNvSpPr txBox="1">
              <a:spLocks/>
            </p:cNvSpPr>
            <p:nvPr/>
          </p:nvSpPr>
          <p:spPr>
            <a:xfrm>
              <a:off x="8574088" y="6326188"/>
              <a:ext cx="374650" cy="365125"/>
            </a:xfrm>
            <a:prstGeom prst="rect">
              <a:avLst/>
            </a:prstGeom>
          </p:spPr>
          <p:txBody>
            <a:bodyPr anchor="ctr"/>
            <a:lstStyle>
              <a:lvl1pPr>
                <a:defRPr sz="2400">
                  <a:solidFill>
                    <a:schemeClr val="tx1"/>
                  </a:solidFill>
                  <a:latin typeface="Arial" panose="020B0604020202020204" pitchFamily="34" charset="0"/>
                  <a:ea typeface="ＭＳ Ｐゴシック" panose="020B0600070205080204" pitchFamily="34" charset="-128"/>
                </a:defRPr>
              </a:lvl1pPr>
              <a:lvl2pPr marL="37931725" indent="-37474525">
                <a:defRPr sz="2400">
                  <a:solidFill>
                    <a:schemeClr val="tx1"/>
                  </a:solidFill>
                  <a:latin typeface="Arial" panose="020B0604020202020204" pitchFamily="34" charset="0"/>
                  <a:ea typeface="ＭＳ Ｐゴシック" panose="020B0600070205080204" pitchFamily="34" charset="-128"/>
                </a:defRPr>
              </a:lvl2pPr>
              <a:lvl3pPr>
                <a:defRPr sz="2400">
                  <a:solidFill>
                    <a:schemeClr val="tx1"/>
                  </a:solidFill>
                  <a:latin typeface="Arial" panose="020B0604020202020204" pitchFamily="34" charset="0"/>
                  <a:ea typeface="ＭＳ Ｐゴシック" panose="020B0600070205080204" pitchFamily="34" charset="-128"/>
                </a:defRPr>
              </a:lvl3pPr>
              <a:lvl4pPr>
                <a:defRPr sz="2400">
                  <a:solidFill>
                    <a:schemeClr val="tx1"/>
                  </a:solidFill>
                  <a:latin typeface="Arial" panose="020B0604020202020204" pitchFamily="34" charset="0"/>
                  <a:ea typeface="ＭＳ Ｐゴシック" panose="020B0600070205080204" pitchFamily="34" charset="-128"/>
                </a:defRPr>
              </a:lvl4pPr>
              <a:lvl5pPr>
                <a:defRPr sz="2400">
                  <a:solidFill>
                    <a:schemeClr val="tx1"/>
                  </a:solidFill>
                  <a:latin typeface="Arial" panose="020B060402020202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a:defRPr/>
              </a:pPr>
              <a:fld id="{880DA555-8DB5-478D-8355-BC7A3E851FE6}" type="slidenum">
                <a:rPr lang="sv-SE" altLang="sv-SE" sz="1100" smtClean="0">
                  <a:solidFill>
                    <a:schemeClr val="bg2"/>
                  </a:solidFill>
                  <a:latin typeface="Georgia" panose="02040502050405020303" pitchFamily="18" charset="0"/>
                </a:rPr>
                <a:pPr algn="r">
                  <a:defRPr/>
                </a:pPr>
                <a:t>‹#›</a:t>
              </a:fld>
              <a:endParaRPr lang="sv-SE" altLang="sv-SE" sz="1100" dirty="0">
                <a:solidFill>
                  <a:schemeClr val="bg2"/>
                </a:solidFill>
                <a:latin typeface="Georgia" panose="02040502050405020303" pitchFamily="18" charset="0"/>
              </a:endParaRPr>
            </a:p>
          </p:txBody>
        </p:sp>
        <p:sp>
          <p:nvSpPr>
            <p:cNvPr id="21" name="Footer Placeholder 4"/>
            <p:cNvSpPr txBox="1">
              <a:spLocks/>
            </p:cNvSpPr>
            <p:nvPr/>
          </p:nvSpPr>
          <p:spPr>
            <a:xfrm>
              <a:off x="7213600" y="6267450"/>
              <a:ext cx="1509713" cy="365125"/>
            </a:xfrm>
            <a:prstGeom prst="rect">
              <a:avLst/>
            </a:prstGeom>
          </p:spPr>
          <p:txBody>
            <a:bodyPr anchor="ctr"/>
            <a:lstStyle>
              <a:lvl1pPr>
                <a:defRPr sz="2400">
                  <a:solidFill>
                    <a:schemeClr val="tx1"/>
                  </a:solidFill>
                  <a:latin typeface="Arial" panose="020B0604020202020204" pitchFamily="34" charset="0"/>
                  <a:ea typeface="ＭＳ Ｐゴシック" panose="020B0600070205080204" pitchFamily="34" charset="-128"/>
                </a:defRPr>
              </a:lvl1pPr>
              <a:lvl2pPr marL="37931725" indent="-37474525">
                <a:defRPr sz="2400">
                  <a:solidFill>
                    <a:schemeClr val="tx1"/>
                  </a:solidFill>
                  <a:latin typeface="Arial" panose="020B0604020202020204" pitchFamily="34" charset="0"/>
                  <a:ea typeface="ＭＳ Ｐゴシック" panose="020B0600070205080204" pitchFamily="34" charset="-128"/>
                </a:defRPr>
              </a:lvl2pPr>
              <a:lvl3pPr>
                <a:defRPr sz="2400">
                  <a:solidFill>
                    <a:schemeClr val="tx1"/>
                  </a:solidFill>
                  <a:latin typeface="Arial" panose="020B0604020202020204" pitchFamily="34" charset="0"/>
                  <a:ea typeface="ＭＳ Ｐゴシック" panose="020B0600070205080204" pitchFamily="34" charset="-128"/>
                </a:defRPr>
              </a:lvl3pPr>
              <a:lvl4pPr>
                <a:defRPr sz="2400">
                  <a:solidFill>
                    <a:schemeClr val="tx1"/>
                  </a:solidFill>
                  <a:latin typeface="Arial" panose="020B0604020202020204" pitchFamily="34" charset="0"/>
                  <a:ea typeface="ＭＳ Ｐゴシック" panose="020B0600070205080204" pitchFamily="34" charset="-128"/>
                </a:defRPr>
              </a:lvl4pPr>
              <a:lvl5pPr>
                <a:defRPr sz="2400">
                  <a:solidFill>
                    <a:schemeClr val="tx1"/>
                  </a:solidFill>
                  <a:latin typeface="Arial" panose="020B060402020202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a:lnSpc>
                  <a:spcPts val="1100"/>
                </a:lnSpc>
                <a:defRPr/>
              </a:pPr>
              <a:r>
                <a:rPr lang="sv-SE" altLang="sv-SE" sz="1100" dirty="0">
                  <a:solidFill>
                    <a:srgbClr val="FFFFFF"/>
                  </a:solidFill>
                  <a:latin typeface="Georgia" panose="02040502050405020303" pitchFamily="18" charset="0"/>
                </a:rPr>
                <a:t>Bli medlem i </a:t>
              </a:r>
              <a:br>
                <a:rPr lang="sv-SE" altLang="sv-SE" sz="1100" dirty="0">
                  <a:solidFill>
                    <a:srgbClr val="FFFFFF"/>
                  </a:solidFill>
                  <a:latin typeface="Georgia" panose="02040502050405020303" pitchFamily="18" charset="0"/>
                </a:rPr>
              </a:br>
              <a:r>
                <a:rPr lang="sv-SE" altLang="sv-SE" sz="1100" dirty="0">
                  <a:solidFill>
                    <a:srgbClr val="FFFFFF"/>
                  </a:solidFill>
                  <a:latin typeface="Georgia" panose="02040502050405020303" pitchFamily="18" charset="0"/>
                </a:rPr>
                <a:t>ett Saco-S-förbund</a:t>
              </a:r>
              <a:endParaRPr lang="sv-SE" altLang="sv-SE" sz="800" dirty="0">
                <a:solidFill>
                  <a:srgbClr val="FFFFFF"/>
                </a:solidFill>
                <a:latin typeface="Georgia" panose="02040502050405020303" pitchFamily="18" charset="0"/>
              </a:endParaRPr>
            </a:p>
          </p:txBody>
        </p:sp>
        <p:sp>
          <p:nvSpPr>
            <p:cNvPr id="7" name="Rätvinklig triangel 6"/>
            <p:cNvSpPr/>
            <p:nvPr userDrawn="1"/>
          </p:nvSpPr>
          <p:spPr>
            <a:xfrm flipH="1">
              <a:off x="5440363" y="5467350"/>
              <a:ext cx="3703637" cy="139065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sv-SE" dirty="0">
                <a:solidFill>
                  <a:srgbClr val="FFFFFF"/>
                </a:solidFill>
                <a:ea typeface="ＭＳ Ｐゴシック" charset="-128"/>
              </a:endParaRPr>
            </a:p>
          </p:txBody>
        </p:sp>
        <p:sp>
          <p:nvSpPr>
            <p:cNvPr id="9" name="Footer Placeholder 4"/>
            <p:cNvSpPr txBox="1">
              <a:spLocks/>
            </p:cNvSpPr>
            <p:nvPr userDrawn="1"/>
          </p:nvSpPr>
          <p:spPr bwMode="auto">
            <a:xfrm>
              <a:off x="7213600" y="6267450"/>
              <a:ext cx="1509713" cy="365125"/>
            </a:xfrm>
            <a:prstGeom prst="rect">
              <a:avLst/>
            </a:prstGeom>
            <a:noFill/>
            <a:ln>
              <a:noFill/>
            </a:ln>
          </p:spPr>
          <p:txBody>
            <a:bodyPr anchor="ctr"/>
            <a:lstStyle>
              <a:lvl1pPr>
                <a:defRPr sz="2400">
                  <a:solidFill>
                    <a:schemeClr val="tx1"/>
                  </a:solidFill>
                  <a:latin typeface="Arial" panose="020B0604020202020204" pitchFamily="34" charset="0"/>
                  <a:ea typeface="ＭＳ Ｐゴシック" panose="020B0600070205080204" pitchFamily="34" charset="-128"/>
                </a:defRPr>
              </a:lvl1pPr>
              <a:lvl2pPr marL="37931725" indent="-37474525">
                <a:defRPr sz="2400">
                  <a:solidFill>
                    <a:schemeClr val="tx1"/>
                  </a:solidFill>
                  <a:latin typeface="Arial" panose="020B0604020202020204" pitchFamily="34" charset="0"/>
                  <a:ea typeface="ＭＳ Ｐゴシック" panose="020B0600070205080204" pitchFamily="34" charset="-128"/>
                </a:defRPr>
              </a:lvl2pPr>
              <a:lvl3pPr>
                <a:defRPr sz="2400">
                  <a:solidFill>
                    <a:schemeClr val="tx1"/>
                  </a:solidFill>
                  <a:latin typeface="Arial" panose="020B0604020202020204" pitchFamily="34" charset="0"/>
                  <a:ea typeface="ＭＳ Ｐゴシック" panose="020B0600070205080204" pitchFamily="34" charset="-128"/>
                </a:defRPr>
              </a:lvl3pPr>
              <a:lvl4pPr>
                <a:defRPr sz="2400">
                  <a:solidFill>
                    <a:schemeClr val="tx1"/>
                  </a:solidFill>
                  <a:latin typeface="Arial" panose="020B0604020202020204" pitchFamily="34" charset="0"/>
                  <a:ea typeface="ＭＳ Ｐゴシック" panose="020B0600070205080204" pitchFamily="34" charset="-128"/>
                </a:defRPr>
              </a:lvl4pPr>
              <a:lvl5pPr>
                <a:defRPr sz="2400">
                  <a:solidFill>
                    <a:schemeClr val="tx1"/>
                  </a:solidFill>
                  <a:latin typeface="Arial" panose="020B060402020202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lnSpc>
                  <a:spcPts val="1100"/>
                </a:lnSpc>
                <a:defRPr/>
              </a:pPr>
              <a:r>
                <a:rPr lang="sv-SE" altLang="sv-SE" sz="1000" dirty="0">
                  <a:solidFill>
                    <a:srgbClr val="FFFFFF"/>
                  </a:solidFill>
                  <a:latin typeface="Georgia" panose="02040502050405020303" pitchFamily="18" charset="0"/>
                </a:rPr>
                <a:t>Bli medlem i </a:t>
              </a:r>
              <a:br>
                <a:rPr lang="sv-SE" altLang="sv-SE" sz="1000" dirty="0">
                  <a:solidFill>
                    <a:srgbClr val="FFFFFF"/>
                  </a:solidFill>
                  <a:latin typeface="Georgia" panose="02040502050405020303" pitchFamily="18" charset="0"/>
                </a:rPr>
              </a:br>
              <a:r>
                <a:rPr lang="sv-SE" altLang="sv-SE" sz="1000" dirty="0">
                  <a:solidFill>
                    <a:srgbClr val="FFFFFF"/>
                  </a:solidFill>
                  <a:latin typeface="Georgia" panose="02040502050405020303" pitchFamily="18" charset="0"/>
                </a:rPr>
                <a:t>ett Saco-S-förbund</a:t>
              </a:r>
              <a:endParaRPr lang="sv-SE" altLang="sv-SE" sz="600" dirty="0">
                <a:solidFill>
                  <a:srgbClr val="FFFFFF"/>
                </a:solidFill>
                <a:latin typeface="Georgia" panose="02040502050405020303" pitchFamily="18" charset="0"/>
              </a:endParaRPr>
            </a:p>
          </p:txBody>
        </p:sp>
      </p:grpSp>
    </p:spTree>
    <p:extLst>
      <p:ext uri="{BB962C8B-B14F-4D97-AF65-F5344CB8AC3E}">
        <p14:creationId xmlns:p14="http://schemas.microsoft.com/office/powerpoint/2010/main" val="3688676619"/>
      </p:ext>
    </p:extLst>
  </p:cSld>
  <p:clrMap bg1="lt1" tx1="dk1" bg2="lt2" tx2="dk2" accent1="accent1" accent2="accent2" accent3="accent3" accent4="accent4" accent5="accent5" accent6="accent6" hlink="hlink" folHlink="folHlink"/>
  <p:sldLayoutIdLst>
    <p:sldLayoutId id="2147484537" r:id="rId1"/>
    <p:sldLayoutId id="2147484538" r:id="rId2"/>
    <p:sldLayoutId id="2147484539" r:id="rId3"/>
    <p:sldLayoutId id="2147484540" r:id="rId4"/>
    <p:sldLayoutId id="2147484541" r:id="rId5"/>
    <p:sldLayoutId id="2147484542" r:id="rId6"/>
    <p:sldLayoutId id="2147484543" r:id="rId7"/>
    <p:sldLayoutId id="2147484544" r:id="rId8"/>
    <p:sldLayoutId id="2147484550" r:id="rId9"/>
    <p:sldLayoutId id="2147484545" r:id="rId10"/>
    <p:sldLayoutId id="2147484546" r:id="rId11"/>
    <p:sldLayoutId id="2147484548" r:id="rId12"/>
    <p:sldLayoutId id="2147484549" r:id="rId13"/>
    <p:sldLayoutId id="2147484547" r:id="rId14"/>
    <p:sldLayoutId id="2147484551" r:id="rId15"/>
  </p:sldLayoutIdLst>
  <p:hf hdr="0" dt="0"/>
  <p:txStyles>
    <p:titleStyle>
      <a:lvl1pPr algn="l" rtl="0" eaLnBrk="1" fontAlgn="base" hangingPunct="1">
        <a:lnSpc>
          <a:spcPts val="3800"/>
        </a:lnSpc>
        <a:spcBef>
          <a:spcPct val="0"/>
        </a:spcBef>
        <a:spcAft>
          <a:spcPct val="0"/>
        </a:spcAft>
        <a:defRPr sz="3600" kern="1200">
          <a:solidFill>
            <a:schemeClr val="accent1"/>
          </a:solidFill>
          <a:latin typeface="Georgia"/>
          <a:ea typeface="ＭＳ Ｐゴシック" charset="-128"/>
          <a:cs typeface="Georgia"/>
        </a:defRPr>
      </a:lvl1pPr>
      <a:lvl2pPr algn="l" rtl="0" eaLnBrk="1" fontAlgn="base" hangingPunct="1">
        <a:lnSpc>
          <a:spcPts val="3800"/>
        </a:lnSpc>
        <a:spcBef>
          <a:spcPct val="0"/>
        </a:spcBef>
        <a:spcAft>
          <a:spcPct val="0"/>
        </a:spcAft>
        <a:defRPr sz="3600">
          <a:solidFill>
            <a:schemeClr val="accent1"/>
          </a:solidFill>
          <a:latin typeface="Georgia" charset="0"/>
          <a:ea typeface="ＭＳ Ｐゴシック" charset="-128"/>
          <a:cs typeface="Georgia" charset="0"/>
        </a:defRPr>
      </a:lvl2pPr>
      <a:lvl3pPr algn="l" rtl="0" eaLnBrk="1" fontAlgn="base" hangingPunct="1">
        <a:lnSpc>
          <a:spcPts val="3800"/>
        </a:lnSpc>
        <a:spcBef>
          <a:spcPct val="0"/>
        </a:spcBef>
        <a:spcAft>
          <a:spcPct val="0"/>
        </a:spcAft>
        <a:defRPr sz="3600">
          <a:solidFill>
            <a:schemeClr val="accent1"/>
          </a:solidFill>
          <a:latin typeface="Georgia" charset="0"/>
          <a:ea typeface="ＭＳ Ｐゴシック" charset="-128"/>
          <a:cs typeface="Georgia" charset="0"/>
        </a:defRPr>
      </a:lvl3pPr>
      <a:lvl4pPr algn="l" rtl="0" eaLnBrk="1" fontAlgn="base" hangingPunct="1">
        <a:lnSpc>
          <a:spcPts val="3800"/>
        </a:lnSpc>
        <a:spcBef>
          <a:spcPct val="0"/>
        </a:spcBef>
        <a:spcAft>
          <a:spcPct val="0"/>
        </a:spcAft>
        <a:defRPr sz="3600">
          <a:solidFill>
            <a:schemeClr val="accent1"/>
          </a:solidFill>
          <a:latin typeface="Georgia" charset="0"/>
          <a:ea typeface="ＭＳ Ｐゴシック" charset="-128"/>
          <a:cs typeface="Georgia" charset="0"/>
        </a:defRPr>
      </a:lvl4pPr>
      <a:lvl5pPr algn="l" rtl="0" eaLnBrk="1" fontAlgn="base" hangingPunct="1">
        <a:lnSpc>
          <a:spcPts val="3800"/>
        </a:lnSpc>
        <a:spcBef>
          <a:spcPct val="0"/>
        </a:spcBef>
        <a:spcAft>
          <a:spcPct val="0"/>
        </a:spcAft>
        <a:defRPr sz="3600">
          <a:solidFill>
            <a:schemeClr val="accent1"/>
          </a:solidFill>
          <a:latin typeface="Georgia" charset="0"/>
          <a:ea typeface="ＭＳ Ｐゴシック" charset="-128"/>
          <a:cs typeface="Georgia" charset="0"/>
        </a:defRPr>
      </a:lvl5pPr>
      <a:lvl6pPr marL="457200" algn="l" rtl="0" eaLnBrk="1" fontAlgn="base" hangingPunct="1">
        <a:lnSpc>
          <a:spcPts val="3800"/>
        </a:lnSpc>
        <a:spcBef>
          <a:spcPct val="0"/>
        </a:spcBef>
        <a:spcAft>
          <a:spcPct val="0"/>
        </a:spcAft>
        <a:defRPr sz="3600">
          <a:solidFill>
            <a:schemeClr val="accent1"/>
          </a:solidFill>
          <a:latin typeface="Calibri" charset="0"/>
          <a:ea typeface="ＭＳ Ｐゴシック" charset="-128"/>
        </a:defRPr>
      </a:lvl6pPr>
      <a:lvl7pPr marL="914400" algn="l" rtl="0" eaLnBrk="1" fontAlgn="base" hangingPunct="1">
        <a:lnSpc>
          <a:spcPts val="3800"/>
        </a:lnSpc>
        <a:spcBef>
          <a:spcPct val="0"/>
        </a:spcBef>
        <a:spcAft>
          <a:spcPct val="0"/>
        </a:spcAft>
        <a:defRPr sz="3600">
          <a:solidFill>
            <a:schemeClr val="accent1"/>
          </a:solidFill>
          <a:latin typeface="Calibri" charset="0"/>
          <a:ea typeface="ＭＳ Ｐゴシック" charset="-128"/>
        </a:defRPr>
      </a:lvl7pPr>
      <a:lvl8pPr marL="1371600" algn="l" rtl="0" eaLnBrk="1" fontAlgn="base" hangingPunct="1">
        <a:lnSpc>
          <a:spcPts val="3800"/>
        </a:lnSpc>
        <a:spcBef>
          <a:spcPct val="0"/>
        </a:spcBef>
        <a:spcAft>
          <a:spcPct val="0"/>
        </a:spcAft>
        <a:defRPr sz="3600">
          <a:solidFill>
            <a:schemeClr val="accent1"/>
          </a:solidFill>
          <a:latin typeface="Calibri" charset="0"/>
          <a:ea typeface="ＭＳ Ｐゴシック" charset="-128"/>
        </a:defRPr>
      </a:lvl8pPr>
      <a:lvl9pPr marL="1828800" algn="l" rtl="0" eaLnBrk="1" fontAlgn="base" hangingPunct="1">
        <a:lnSpc>
          <a:spcPts val="3800"/>
        </a:lnSpc>
        <a:spcBef>
          <a:spcPct val="0"/>
        </a:spcBef>
        <a:spcAft>
          <a:spcPct val="0"/>
        </a:spcAft>
        <a:defRPr sz="3600">
          <a:solidFill>
            <a:schemeClr val="accent1"/>
          </a:solidFill>
          <a:latin typeface="Calibri" charset="0"/>
          <a:ea typeface="ＭＳ Ｐゴシック" charset="-128"/>
        </a:defRPr>
      </a:lvl9pPr>
    </p:titleStyle>
    <p:bodyStyle>
      <a:lvl1pPr marL="228600" indent="-228600" algn="l" rtl="0" eaLnBrk="1" fontAlgn="base" hangingPunct="1">
        <a:spcBef>
          <a:spcPts val="2000"/>
        </a:spcBef>
        <a:spcAft>
          <a:spcPct val="0"/>
        </a:spcAft>
        <a:buClr>
          <a:schemeClr val="accent1"/>
        </a:buClr>
        <a:buSzPct val="125000"/>
        <a:buFont typeface="Arial" panose="020B0604020202020204" pitchFamily="34" charset="0"/>
        <a:buChar char="•"/>
        <a:defRPr sz="2000" kern="1200">
          <a:solidFill>
            <a:schemeClr val="tx1"/>
          </a:solidFill>
          <a:latin typeface="Georgia"/>
          <a:ea typeface="ＭＳ Ｐゴシック" charset="-128"/>
          <a:cs typeface="Georgia"/>
        </a:defRPr>
      </a:lvl1pPr>
      <a:lvl2pPr marL="457200" indent="-228600" algn="l" rtl="0" eaLnBrk="1" fontAlgn="base" hangingPunct="1">
        <a:spcBef>
          <a:spcPts val="600"/>
        </a:spcBef>
        <a:spcAft>
          <a:spcPct val="0"/>
        </a:spcAft>
        <a:buClr>
          <a:schemeClr val="accent1"/>
        </a:buClr>
        <a:buSzPct val="125000"/>
        <a:buFont typeface="Arial" panose="020B0604020202020204" pitchFamily="34" charset="0"/>
        <a:buChar char="•"/>
        <a:defRPr kern="1200">
          <a:solidFill>
            <a:schemeClr val="tx1"/>
          </a:solidFill>
          <a:latin typeface="Georgia"/>
          <a:ea typeface="ＭＳ Ｐゴシック" charset="-128"/>
          <a:cs typeface="Georgia"/>
        </a:defRPr>
      </a:lvl2pPr>
      <a:lvl3pPr marL="685800" indent="-228600" algn="l" rtl="0" eaLnBrk="1" fontAlgn="base" hangingPunct="1">
        <a:spcBef>
          <a:spcPts val="600"/>
        </a:spcBef>
        <a:spcAft>
          <a:spcPct val="0"/>
        </a:spcAft>
        <a:buClr>
          <a:schemeClr val="accent1"/>
        </a:buClr>
        <a:buSzPct val="125000"/>
        <a:buFont typeface="Arial" panose="020B0604020202020204" pitchFamily="34" charset="0"/>
        <a:buChar char="•"/>
        <a:defRPr kern="1200">
          <a:solidFill>
            <a:schemeClr val="tx1"/>
          </a:solidFill>
          <a:latin typeface="Georgia"/>
          <a:ea typeface="ＭＳ Ｐゴシック" charset="-128"/>
          <a:cs typeface="Georgia"/>
        </a:defRPr>
      </a:lvl3pPr>
      <a:lvl4pPr marL="914400" indent="-228600" algn="l" rtl="0" eaLnBrk="1" fontAlgn="base" hangingPunct="1">
        <a:spcBef>
          <a:spcPts val="600"/>
        </a:spcBef>
        <a:spcAft>
          <a:spcPct val="0"/>
        </a:spcAft>
        <a:buClr>
          <a:schemeClr val="accent1"/>
        </a:buClr>
        <a:buSzPct val="125000"/>
        <a:buFont typeface="Arial" panose="020B0604020202020204" pitchFamily="34" charset="0"/>
        <a:buChar char="•"/>
        <a:defRPr kern="1200">
          <a:solidFill>
            <a:schemeClr val="tx1"/>
          </a:solidFill>
          <a:latin typeface="Georgia"/>
          <a:ea typeface="ＭＳ Ｐゴシック" charset="-128"/>
          <a:cs typeface="Georgia"/>
        </a:defRPr>
      </a:lvl4pPr>
      <a:lvl5pPr marL="1143000" indent="-228600" algn="l" rtl="0" eaLnBrk="1" fontAlgn="base" hangingPunct="1">
        <a:spcBef>
          <a:spcPts val="600"/>
        </a:spcBef>
        <a:spcAft>
          <a:spcPct val="0"/>
        </a:spcAft>
        <a:buClr>
          <a:schemeClr val="accent1"/>
        </a:buClr>
        <a:buSzPct val="125000"/>
        <a:buFont typeface="Arial" panose="020B0604020202020204" pitchFamily="34" charset="0"/>
        <a:buChar char="•"/>
        <a:defRPr kern="1200">
          <a:solidFill>
            <a:schemeClr val="tx1"/>
          </a:solidFill>
          <a:latin typeface="Georgia"/>
          <a:ea typeface="ＭＳ Ｐゴシック" charset="-128"/>
          <a:cs typeface="Georgia"/>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98475" y="495300"/>
            <a:ext cx="8150225" cy="1116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sv-SE" altLang="sv-SE"/>
              <a:t>Klicka här för att ändra format</a:t>
            </a:r>
          </a:p>
        </p:txBody>
      </p:sp>
      <p:sp>
        <p:nvSpPr>
          <p:cNvPr id="2051" name="Text Placeholder 2"/>
          <p:cNvSpPr>
            <a:spLocks noGrp="1"/>
          </p:cNvSpPr>
          <p:nvPr>
            <p:ph type="body" idx="1"/>
          </p:nvPr>
        </p:nvSpPr>
        <p:spPr bwMode="auto">
          <a:xfrm>
            <a:off x="498475" y="1981200"/>
            <a:ext cx="8150225" cy="4144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sv-SE" altLang="sv-SE"/>
              <a:t>Klicka här för att ändra format på bakgrundstexten</a:t>
            </a:r>
          </a:p>
          <a:p>
            <a:pPr lvl="1"/>
            <a:r>
              <a:rPr lang="sv-SE" altLang="sv-SE"/>
              <a:t>Nivå två</a:t>
            </a:r>
          </a:p>
          <a:p>
            <a:pPr lvl="2"/>
            <a:r>
              <a:rPr lang="sv-SE" altLang="sv-SE"/>
              <a:t>Nivå tre</a:t>
            </a:r>
          </a:p>
          <a:p>
            <a:pPr lvl="3"/>
            <a:r>
              <a:rPr lang="sv-SE" altLang="sv-SE"/>
              <a:t>Nivå fyra</a:t>
            </a:r>
          </a:p>
          <a:p>
            <a:pPr lvl="4"/>
            <a:r>
              <a:rPr lang="sv-SE" altLang="sv-SE"/>
              <a:t>Nivå fem</a:t>
            </a:r>
          </a:p>
        </p:txBody>
      </p:sp>
      <p:grpSp>
        <p:nvGrpSpPr>
          <p:cNvPr id="2052" name="Grupp 9"/>
          <p:cNvGrpSpPr>
            <a:grpSpLocks/>
          </p:cNvGrpSpPr>
          <p:nvPr userDrawn="1"/>
        </p:nvGrpSpPr>
        <p:grpSpPr bwMode="auto">
          <a:xfrm>
            <a:off x="5440363" y="5467350"/>
            <a:ext cx="3703637" cy="1390650"/>
            <a:chOff x="5440363" y="5467350"/>
            <a:chExt cx="3703637" cy="1390650"/>
          </a:xfrm>
        </p:grpSpPr>
        <p:sp>
          <p:nvSpPr>
            <p:cNvPr id="12" name="Rätvinklig triangel 11"/>
            <p:cNvSpPr/>
            <p:nvPr/>
          </p:nvSpPr>
          <p:spPr>
            <a:xfrm flipH="1">
              <a:off x="5440363" y="5467350"/>
              <a:ext cx="3703637" cy="139065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sv-SE" dirty="0">
                <a:solidFill>
                  <a:srgbClr val="FFFFFF"/>
                </a:solidFill>
                <a:latin typeface="Georgia"/>
                <a:ea typeface="ＭＳ Ｐゴシック" charset="-128"/>
                <a:cs typeface="ＭＳ Ｐゴシック" charset="-128"/>
              </a:endParaRPr>
            </a:p>
          </p:txBody>
        </p:sp>
        <p:sp>
          <p:nvSpPr>
            <p:cNvPr id="20" name="Slide Number Placeholder 5"/>
            <p:cNvSpPr txBox="1">
              <a:spLocks/>
            </p:cNvSpPr>
            <p:nvPr/>
          </p:nvSpPr>
          <p:spPr>
            <a:xfrm>
              <a:off x="8574088" y="6326188"/>
              <a:ext cx="374650" cy="365125"/>
            </a:xfrm>
            <a:prstGeom prst="rect">
              <a:avLst/>
            </a:prstGeom>
          </p:spPr>
          <p:txBody>
            <a:bodyPr anchor="ctr"/>
            <a:lstStyle>
              <a:lvl1pPr>
                <a:defRPr sz="2400">
                  <a:solidFill>
                    <a:schemeClr val="tx1"/>
                  </a:solidFill>
                  <a:latin typeface="Arial" panose="020B0604020202020204" pitchFamily="34" charset="0"/>
                  <a:ea typeface="ＭＳ Ｐゴシック" panose="020B0600070205080204" pitchFamily="34" charset="-128"/>
                </a:defRPr>
              </a:lvl1pPr>
              <a:lvl2pPr marL="37931725" indent="-37474525">
                <a:defRPr sz="2400">
                  <a:solidFill>
                    <a:schemeClr val="tx1"/>
                  </a:solidFill>
                  <a:latin typeface="Arial" panose="020B0604020202020204" pitchFamily="34" charset="0"/>
                  <a:ea typeface="ＭＳ Ｐゴシック" panose="020B0600070205080204" pitchFamily="34" charset="-128"/>
                </a:defRPr>
              </a:lvl2pPr>
              <a:lvl3pPr>
                <a:defRPr sz="2400">
                  <a:solidFill>
                    <a:schemeClr val="tx1"/>
                  </a:solidFill>
                  <a:latin typeface="Arial" panose="020B0604020202020204" pitchFamily="34" charset="0"/>
                  <a:ea typeface="ＭＳ Ｐゴシック" panose="020B0600070205080204" pitchFamily="34" charset="-128"/>
                </a:defRPr>
              </a:lvl3pPr>
              <a:lvl4pPr>
                <a:defRPr sz="2400">
                  <a:solidFill>
                    <a:schemeClr val="tx1"/>
                  </a:solidFill>
                  <a:latin typeface="Arial" panose="020B0604020202020204" pitchFamily="34" charset="0"/>
                  <a:ea typeface="ＭＳ Ｐゴシック" panose="020B0600070205080204" pitchFamily="34" charset="-128"/>
                </a:defRPr>
              </a:lvl4pPr>
              <a:lvl5pPr>
                <a:defRPr sz="2400">
                  <a:solidFill>
                    <a:schemeClr val="tx1"/>
                  </a:solidFill>
                  <a:latin typeface="Arial" panose="020B060402020202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a:defRPr/>
              </a:pPr>
              <a:fld id="{15DC4CD7-B7A0-4710-9C7A-26F721D62886}" type="slidenum">
                <a:rPr lang="sv-SE" altLang="sv-SE" sz="1100" smtClean="0">
                  <a:solidFill>
                    <a:schemeClr val="bg2"/>
                  </a:solidFill>
                  <a:latin typeface="Georgia" panose="02040502050405020303" pitchFamily="18" charset="0"/>
                </a:rPr>
                <a:pPr algn="r">
                  <a:defRPr/>
                </a:pPr>
                <a:t>‹#›</a:t>
              </a:fld>
              <a:endParaRPr lang="sv-SE" altLang="sv-SE" sz="1100" dirty="0">
                <a:solidFill>
                  <a:schemeClr val="bg2"/>
                </a:solidFill>
                <a:latin typeface="Georgia" panose="02040502050405020303" pitchFamily="18" charset="0"/>
              </a:endParaRPr>
            </a:p>
          </p:txBody>
        </p:sp>
        <p:sp>
          <p:nvSpPr>
            <p:cNvPr id="21" name="Footer Placeholder 4"/>
            <p:cNvSpPr txBox="1">
              <a:spLocks/>
            </p:cNvSpPr>
            <p:nvPr/>
          </p:nvSpPr>
          <p:spPr>
            <a:xfrm>
              <a:off x="7213600" y="6267450"/>
              <a:ext cx="1509713" cy="365125"/>
            </a:xfrm>
            <a:prstGeom prst="rect">
              <a:avLst/>
            </a:prstGeom>
          </p:spPr>
          <p:txBody>
            <a:bodyPr anchor="ctr"/>
            <a:lstStyle>
              <a:lvl1pPr>
                <a:defRPr sz="2400">
                  <a:solidFill>
                    <a:schemeClr val="tx1"/>
                  </a:solidFill>
                  <a:latin typeface="Arial" panose="020B0604020202020204" pitchFamily="34" charset="0"/>
                  <a:ea typeface="ＭＳ Ｐゴシック" panose="020B0600070205080204" pitchFamily="34" charset="-128"/>
                </a:defRPr>
              </a:lvl1pPr>
              <a:lvl2pPr marL="37931725" indent="-37474525">
                <a:defRPr sz="2400">
                  <a:solidFill>
                    <a:schemeClr val="tx1"/>
                  </a:solidFill>
                  <a:latin typeface="Arial" panose="020B0604020202020204" pitchFamily="34" charset="0"/>
                  <a:ea typeface="ＭＳ Ｐゴシック" panose="020B0600070205080204" pitchFamily="34" charset="-128"/>
                </a:defRPr>
              </a:lvl2pPr>
              <a:lvl3pPr>
                <a:defRPr sz="2400">
                  <a:solidFill>
                    <a:schemeClr val="tx1"/>
                  </a:solidFill>
                  <a:latin typeface="Arial" panose="020B0604020202020204" pitchFamily="34" charset="0"/>
                  <a:ea typeface="ＭＳ Ｐゴシック" panose="020B0600070205080204" pitchFamily="34" charset="-128"/>
                </a:defRPr>
              </a:lvl3pPr>
              <a:lvl4pPr>
                <a:defRPr sz="2400">
                  <a:solidFill>
                    <a:schemeClr val="tx1"/>
                  </a:solidFill>
                  <a:latin typeface="Arial" panose="020B0604020202020204" pitchFamily="34" charset="0"/>
                  <a:ea typeface="ＭＳ Ｐゴシック" panose="020B0600070205080204" pitchFamily="34" charset="-128"/>
                </a:defRPr>
              </a:lvl4pPr>
              <a:lvl5pPr>
                <a:defRPr sz="2400">
                  <a:solidFill>
                    <a:schemeClr val="tx1"/>
                  </a:solidFill>
                  <a:latin typeface="Arial" panose="020B060402020202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a:lnSpc>
                  <a:spcPts val="1100"/>
                </a:lnSpc>
                <a:defRPr/>
              </a:pPr>
              <a:r>
                <a:rPr lang="sv-SE" altLang="sv-SE" sz="1100" dirty="0">
                  <a:solidFill>
                    <a:srgbClr val="FFFFFF"/>
                  </a:solidFill>
                  <a:latin typeface="Georgia" panose="02040502050405020303" pitchFamily="18" charset="0"/>
                </a:rPr>
                <a:t>Bli medlem i </a:t>
              </a:r>
              <a:br>
                <a:rPr lang="sv-SE" altLang="sv-SE" sz="1100" dirty="0">
                  <a:solidFill>
                    <a:srgbClr val="FFFFFF"/>
                  </a:solidFill>
                  <a:latin typeface="Georgia" panose="02040502050405020303" pitchFamily="18" charset="0"/>
                </a:rPr>
              </a:br>
              <a:r>
                <a:rPr lang="sv-SE" altLang="sv-SE" sz="1100" dirty="0">
                  <a:solidFill>
                    <a:srgbClr val="FFFFFF"/>
                  </a:solidFill>
                  <a:latin typeface="Georgia" panose="02040502050405020303" pitchFamily="18" charset="0"/>
                </a:rPr>
                <a:t>ett Saco-S-förbund</a:t>
              </a:r>
              <a:endParaRPr lang="sv-SE" altLang="sv-SE" sz="800" dirty="0">
                <a:solidFill>
                  <a:srgbClr val="FFFFFF"/>
                </a:solidFill>
                <a:latin typeface="Georgia" panose="02040502050405020303" pitchFamily="18" charset="0"/>
              </a:endParaRPr>
            </a:p>
          </p:txBody>
        </p:sp>
        <p:sp>
          <p:nvSpPr>
            <p:cNvPr id="7" name="Rätvinklig triangel 6"/>
            <p:cNvSpPr/>
            <p:nvPr userDrawn="1"/>
          </p:nvSpPr>
          <p:spPr>
            <a:xfrm flipH="1">
              <a:off x="5440363" y="5467350"/>
              <a:ext cx="3703637" cy="139065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sv-SE" dirty="0">
                <a:solidFill>
                  <a:srgbClr val="FFFFFF"/>
                </a:solidFill>
                <a:ea typeface="ＭＳ Ｐゴシック" charset="-128"/>
              </a:endParaRPr>
            </a:p>
          </p:txBody>
        </p:sp>
      </p:grpSp>
      <p:pic>
        <p:nvPicPr>
          <p:cNvPr id="2053" name="Bildobjekt 17"/>
          <p:cNvPicPr>
            <a:picLocks noChangeAspect="1"/>
          </p:cNvPicPr>
          <p:nvPr userDrawn="1"/>
        </p:nvPicPr>
        <p:blipFill>
          <a:blip r:embed="rId11">
            <a:extLst>
              <a:ext uri="{28A0092B-C50C-407E-A947-70E740481C1C}">
                <a14:useLocalDpi xmlns:a14="http://schemas.microsoft.com/office/drawing/2010/main" val="0"/>
              </a:ext>
            </a:extLst>
          </a:blip>
          <a:srcRect/>
          <a:stretch>
            <a:fillRect/>
          </a:stretch>
        </p:blipFill>
        <p:spPr bwMode="auto">
          <a:xfrm>
            <a:off x="8010525" y="6019800"/>
            <a:ext cx="8509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534" r:id="rId1"/>
    <p:sldLayoutId id="2147484525" r:id="rId2"/>
    <p:sldLayoutId id="2147484526" r:id="rId3"/>
    <p:sldLayoutId id="2147484527" r:id="rId4"/>
    <p:sldLayoutId id="2147484528" r:id="rId5"/>
    <p:sldLayoutId id="2147484529" r:id="rId6"/>
    <p:sldLayoutId id="2147484530" r:id="rId7"/>
    <p:sldLayoutId id="2147484531" r:id="rId8"/>
    <p:sldLayoutId id="2147484532" r:id="rId9"/>
  </p:sldLayoutIdLst>
  <p:hf hdr="0" dt="0"/>
  <p:txStyles>
    <p:titleStyle>
      <a:lvl1pPr algn="l" rtl="0" eaLnBrk="0" fontAlgn="base" hangingPunct="0">
        <a:lnSpc>
          <a:spcPts val="3800"/>
        </a:lnSpc>
        <a:spcBef>
          <a:spcPct val="0"/>
        </a:spcBef>
        <a:spcAft>
          <a:spcPct val="0"/>
        </a:spcAft>
        <a:defRPr sz="3600" kern="1200">
          <a:solidFill>
            <a:schemeClr val="accent1"/>
          </a:solidFill>
          <a:latin typeface="Georgia"/>
          <a:ea typeface="ＭＳ Ｐゴシック" charset="-128"/>
          <a:cs typeface="Georgia"/>
        </a:defRPr>
      </a:lvl1pPr>
      <a:lvl2pPr algn="l" rtl="0" eaLnBrk="0" fontAlgn="base" hangingPunct="0">
        <a:lnSpc>
          <a:spcPts val="3800"/>
        </a:lnSpc>
        <a:spcBef>
          <a:spcPct val="0"/>
        </a:spcBef>
        <a:spcAft>
          <a:spcPct val="0"/>
        </a:spcAft>
        <a:defRPr sz="3600">
          <a:solidFill>
            <a:schemeClr val="accent1"/>
          </a:solidFill>
          <a:latin typeface="Georgia" charset="0"/>
          <a:ea typeface="ＭＳ Ｐゴシック" charset="-128"/>
          <a:cs typeface="Georgia" charset="0"/>
        </a:defRPr>
      </a:lvl2pPr>
      <a:lvl3pPr algn="l" rtl="0" eaLnBrk="0" fontAlgn="base" hangingPunct="0">
        <a:lnSpc>
          <a:spcPts val="3800"/>
        </a:lnSpc>
        <a:spcBef>
          <a:spcPct val="0"/>
        </a:spcBef>
        <a:spcAft>
          <a:spcPct val="0"/>
        </a:spcAft>
        <a:defRPr sz="3600">
          <a:solidFill>
            <a:schemeClr val="accent1"/>
          </a:solidFill>
          <a:latin typeface="Georgia" charset="0"/>
          <a:ea typeface="ＭＳ Ｐゴシック" charset="-128"/>
          <a:cs typeface="Georgia" charset="0"/>
        </a:defRPr>
      </a:lvl3pPr>
      <a:lvl4pPr algn="l" rtl="0" eaLnBrk="0" fontAlgn="base" hangingPunct="0">
        <a:lnSpc>
          <a:spcPts val="3800"/>
        </a:lnSpc>
        <a:spcBef>
          <a:spcPct val="0"/>
        </a:spcBef>
        <a:spcAft>
          <a:spcPct val="0"/>
        </a:spcAft>
        <a:defRPr sz="3600">
          <a:solidFill>
            <a:schemeClr val="accent1"/>
          </a:solidFill>
          <a:latin typeface="Georgia" charset="0"/>
          <a:ea typeface="ＭＳ Ｐゴシック" charset="-128"/>
          <a:cs typeface="Georgia" charset="0"/>
        </a:defRPr>
      </a:lvl4pPr>
      <a:lvl5pPr algn="l" rtl="0" eaLnBrk="0" fontAlgn="base" hangingPunct="0">
        <a:lnSpc>
          <a:spcPts val="3800"/>
        </a:lnSpc>
        <a:spcBef>
          <a:spcPct val="0"/>
        </a:spcBef>
        <a:spcAft>
          <a:spcPct val="0"/>
        </a:spcAft>
        <a:defRPr sz="3600">
          <a:solidFill>
            <a:schemeClr val="accent1"/>
          </a:solidFill>
          <a:latin typeface="Georgia" charset="0"/>
          <a:ea typeface="ＭＳ Ｐゴシック" charset="-128"/>
          <a:cs typeface="Georgia" charset="0"/>
        </a:defRPr>
      </a:lvl5pPr>
      <a:lvl6pPr marL="457200" algn="l" rtl="0" eaLnBrk="1" fontAlgn="base" hangingPunct="1">
        <a:lnSpc>
          <a:spcPts val="3800"/>
        </a:lnSpc>
        <a:spcBef>
          <a:spcPct val="0"/>
        </a:spcBef>
        <a:spcAft>
          <a:spcPct val="0"/>
        </a:spcAft>
        <a:defRPr sz="3600">
          <a:solidFill>
            <a:schemeClr val="accent1"/>
          </a:solidFill>
          <a:latin typeface="Calibri" charset="0"/>
          <a:ea typeface="ＭＳ Ｐゴシック" charset="-128"/>
        </a:defRPr>
      </a:lvl6pPr>
      <a:lvl7pPr marL="914400" algn="l" rtl="0" eaLnBrk="1" fontAlgn="base" hangingPunct="1">
        <a:lnSpc>
          <a:spcPts val="3800"/>
        </a:lnSpc>
        <a:spcBef>
          <a:spcPct val="0"/>
        </a:spcBef>
        <a:spcAft>
          <a:spcPct val="0"/>
        </a:spcAft>
        <a:defRPr sz="3600">
          <a:solidFill>
            <a:schemeClr val="accent1"/>
          </a:solidFill>
          <a:latin typeface="Calibri" charset="0"/>
          <a:ea typeface="ＭＳ Ｐゴシック" charset="-128"/>
        </a:defRPr>
      </a:lvl7pPr>
      <a:lvl8pPr marL="1371600" algn="l" rtl="0" eaLnBrk="1" fontAlgn="base" hangingPunct="1">
        <a:lnSpc>
          <a:spcPts val="3800"/>
        </a:lnSpc>
        <a:spcBef>
          <a:spcPct val="0"/>
        </a:spcBef>
        <a:spcAft>
          <a:spcPct val="0"/>
        </a:spcAft>
        <a:defRPr sz="3600">
          <a:solidFill>
            <a:schemeClr val="accent1"/>
          </a:solidFill>
          <a:latin typeface="Calibri" charset="0"/>
          <a:ea typeface="ＭＳ Ｐゴシック" charset="-128"/>
        </a:defRPr>
      </a:lvl8pPr>
      <a:lvl9pPr marL="1828800" algn="l" rtl="0" eaLnBrk="1" fontAlgn="base" hangingPunct="1">
        <a:lnSpc>
          <a:spcPts val="3800"/>
        </a:lnSpc>
        <a:spcBef>
          <a:spcPct val="0"/>
        </a:spcBef>
        <a:spcAft>
          <a:spcPct val="0"/>
        </a:spcAft>
        <a:defRPr sz="3600">
          <a:solidFill>
            <a:schemeClr val="accent1"/>
          </a:solidFill>
          <a:latin typeface="Calibri" charset="0"/>
          <a:ea typeface="ＭＳ Ｐゴシック" charset="-128"/>
        </a:defRPr>
      </a:lvl9pPr>
    </p:titleStyle>
    <p:bodyStyle>
      <a:lvl1pPr marL="228600" indent="-228600" algn="l" rtl="0" eaLnBrk="0" fontAlgn="base" hangingPunct="0">
        <a:spcBef>
          <a:spcPts val="2000"/>
        </a:spcBef>
        <a:spcAft>
          <a:spcPct val="0"/>
        </a:spcAft>
        <a:buClr>
          <a:schemeClr val="accent1"/>
        </a:buClr>
        <a:buSzPct val="125000"/>
        <a:buFont typeface="Arial" panose="020B0604020202020204" pitchFamily="34" charset="0"/>
        <a:buChar char="•"/>
        <a:defRPr sz="2000" kern="1200">
          <a:solidFill>
            <a:schemeClr val="tx1"/>
          </a:solidFill>
          <a:latin typeface="Georgia"/>
          <a:ea typeface="ＭＳ Ｐゴシック" charset="-128"/>
          <a:cs typeface="Georgia"/>
        </a:defRPr>
      </a:lvl1pPr>
      <a:lvl2pPr marL="457200" indent="-228600" algn="l" rtl="0" eaLnBrk="0" fontAlgn="base" hangingPunct="0">
        <a:spcBef>
          <a:spcPts val="600"/>
        </a:spcBef>
        <a:spcAft>
          <a:spcPct val="0"/>
        </a:spcAft>
        <a:buClr>
          <a:schemeClr val="accent1"/>
        </a:buClr>
        <a:buSzPct val="125000"/>
        <a:buFont typeface="Arial" panose="020B0604020202020204" pitchFamily="34" charset="0"/>
        <a:buChar char="•"/>
        <a:defRPr kern="1200">
          <a:solidFill>
            <a:schemeClr val="tx1"/>
          </a:solidFill>
          <a:latin typeface="Georgia"/>
          <a:ea typeface="ＭＳ Ｐゴシック" charset="-128"/>
          <a:cs typeface="Georgia"/>
        </a:defRPr>
      </a:lvl2pPr>
      <a:lvl3pPr marL="685800" indent="-228600" algn="l" rtl="0" eaLnBrk="0" fontAlgn="base" hangingPunct="0">
        <a:spcBef>
          <a:spcPts val="600"/>
        </a:spcBef>
        <a:spcAft>
          <a:spcPct val="0"/>
        </a:spcAft>
        <a:buClr>
          <a:schemeClr val="accent1"/>
        </a:buClr>
        <a:buSzPct val="125000"/>
        <a:buFont typeface="Arial" panose="020B0604020202020204" pitchFamily="34" charset="0"/>
        <a:buChar char="•"/>
        <a:defRPr kern="1200">
          <a:solidFill>
            <a:schemeClr val="tx1"/>
          </a:solidFill>
          <a:latin typeface="Georgia"/>
          <a:ea typeface="ＭＳ Ｐゴシック" charset="-128"/>
          <a:cs typeface="Georgia"/>
        </a:defRPr>
      </a:lvl3pPr>
      <a:lvl4pPr marL="914400" indent="-228600" algn="l" rtl="0" eaLnBrk="0" fontAlgn="base" hangingPunct="0">
        <a:spcBef>
          <a:spcPts val="600"/>
        </a:spcBef>
        <a:spcAft>
          <a:spcPct val="0"/>
        </a:spcAft>
        <a:buClr>
          <a:schemeClr val="accent1"/>
        </a:buClr>
        <a:buSzPct val="125000"/>
        <a:buFont typeface="Arial" panose="020B0604020202020204" pitchFamily="34" charset="0"/>
        <a:buChar char="•"/>
        <a:defRPr kern="1200">
          <a:solidFill>
            <a:schemeClr val="tx1"/>
          </a:solidFill>
          <a:latin typeface="Georgia"/>
          <a:ea typeface="ＭＳ Ｐゴシック" charset="-128"/>
          <a:cs typeface="Georgia"/>
        </a:defRPr>
      </a:lvl4pPr>
      <a:lvl5pPr marL="1143000" indent="-228600" algn="l" rtl="0" eaLnBrk="0" fontAlgn="base" hangingPunct="0">
        <a:spcBef>
          <a:spcPts val="600"/>
        </a:spcBef>
        <a:spcAft>
          <a:spcPct val="0"/>
        </a:spcAft>
        <a:buClr>
          <a:schemeClr val="accent1"/>
        </a:buClr>
        <a:buSzPct val="125000"/>
        <a:buFont typeface="Arial" panose="020B0604020202020204" pitchFamily="34" charset="0"/>
        <a:buChar char="•"/>
        <a:defRPr kern="1200">
          <a:solidFill>
            <a:schemeClr val="tx1"/>
          </a:solidFill>
          <a:latin typeface="Georgia"/>
          <a:ea typeface="ＭＳ Ｐゴシック" charset="-128"/>
          <a:cs typeface="Georgia"/>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2.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3.gif"/></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3" Type="http://schemas.openxmlformats.org/officeDocument/2006/relationships/hyperlink" Target="http://www.saco-s.se/" TargetMode="External"/><Relationship Id="rId2" Type="http://schemas.openxmlformats.org/officeDocument/2006/relationships/notesSlide" Target="../notesSlides/notesSlide17.xml"/><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latshållare för bild 5" descr="En bild som visar person, träd, utomhus, personer&#10;&#10;Beskrivning genererad med mycket hög exakthet">
            <a:extLst>
              <a:ext uri="{FF2B5EF4-FFF2-40B4-BE49-F238E27FC236}">
                <a16:creationId xmlns:a16="http://schemas.microsoft.com/office/drawing/2014/main" id="{93BE9010-97DB-485E-B9DE-FE01E0AA4778}"/>
              </a:ext>
            </a:extLst>
          </p:cNvPr>
          <p:cNvPicPr>
            <a:picLocks noGrp="1" noChangeAspect="1"/>
          </p:cNvPicPr>
          <p:nvPr>
            <p:ph type="pic" sz="quarter" idx="13"/>
          </p:nvPr>
        </p:nvPicPr>
        <p:blipFill>
          <a:blip r:embed="rId3"/>
          <a:srcRect l="5534" r="5534"/>
          <a:stretch>
            <a:fillRect/>
          </a:stretch>
        </p:blipFill>
        <p:spPr/>
      </p:pic>
      <p:sp>
        <p:nvSpPr>
          <p:cNvPr id="7171" name="Rubrik 40"/>
          <p:cNvSpPr>
            <a:spLocks noGrp="1"/>
          </p:cNvSpPr>
          <p:nvPr>
            <p:ph type="title"/>
          </p:nvPr>
        </p:nvSpPr>
        <p:spPr>
          <a:solidFill>
            <a:schemeClr val="bg1">
              <a:alpha val="50195"/>
            </a:schemeClr>
          </a:solidFill>
        </p:spPr>
        <p:txBody>
          <a:bodyPr/>
          <a:lstStyle/>
          <a:p>
            <a:r>
              <a:rPr lang="sv-SE" altLang="sv-SE" dirty="0">
                <a:latin typeface="Georgia" panose="02040502050405020303" pitchFamily="18" charset="0"/>
                <a:ea typeface="ＭＳ Ｐゴシック" panose="020B0600070205080204" pitchFamily="34" charset="-128"/>
                <a:cs typeface="Georgia" panose="02040502050405020303" pitchFamily="18" charset="0"/>
              </a:rPr>
              <a:t>Personuppgiftsbehandling inom Saco-S</a:t>
            </a:r>
          </a:p>
        </p:txBody>
      </p:sp>
      <p:sp>
        <p:nvSpPr>
          <p:cNvPr id="7172" name="Platshållare för text 41"/>
          <p:cNvSpPr>
            <a:spLocks noGrp="1"/>
          </p:cNvSpPr>
          <p:nvPr>
            <p:ph type="body" idx="1"/>
          </p:nvPr>
        </p:nvSpPr>
        <p:spPr/>
        <p:txBody>
          <a:bodyPr/>
          <a:lstStyle/>
          <a:p>
            <a:endParaRPr lang="sv-SE" altLang="sv-SE" dirty="0">
              <a:latin typeface="Georgia" panose="02040502050405020303" pitchFamily="18" charset="0"/>
              <a:ea typeface="ＭＳ Ｐゴシック" panose="020B0600070205080204" pitchFamily="34" charset="-128"/>
              <a:cs typeface="Georgia" panose="02040502050405020303" pitchFamily="18" charset="0"/>
            </a:endParaRPr>
          </a:p>
        </p:txBody>
      </p:sp>
      <p:sp>
        <p:nvSpPr>
          <p:cNvPr id="41" name="Rätvinklig triangel 40"/>
          <p:cNvSpPr/>
          <p:nvPr/>
        </p:nvSpPr>
        <p:spPr>
          <a:xfrm flipH="1">
            <a:off x="5440363" y="5467350"/>
            <a:ext cx="3703637" cy="139065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sv-SE" dirty="0">
              <a:solidFill>
                <a:srgbClr val="FFFFFF"/>
              </a:solidFill>
              <a:ea typeface="ＭＳ Ｐゴシック" charset="-128"/>
            </a:endParaRPr>
          </a:p>
        </p:txBody>
      </p:sp>
      <p:sp>
        <p:nvSpPr>
          <p:cNvPr id="7175" name="Footer Placeholder 4"/>
          <p:cNvSpPr txBox="1">
            <a:spLocks/>
          </p:cNvSpPr>
          <p:nvPr/>
        </p:nvSpPr>
        <p:spPr bwMode="auto">
          <a:xfrm>
            <a:off x="7000875" y="6324600"/>
            <a:ext cx="1854200" cy="258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lstStyle>
            <a:lvl1pPr>
              <a:defRPr>
                <a:solidFill>
                  <a:schemeClr val="tx1"/>
                </a:solidFill>
                <a:latin typeface="Arial" panose="020B0604020202020204" pitchFamily="34" charset="0"/>
                <a:ea typeface="ＭＳ Ｐゴシック" panose="020B0600070205080204" pitchFamily="34" charset="-128"/>
              </a:defRPr>
            </a:lvl1pPr>
            <a:lvl2pPr marL="37931725" indent="-37474525">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r">
              <a:lnSpc>
                <a:spcPts val="1100"/>
              </a:lnSpc>
            </a:pPr>
            <a:r>
              <a:rPr lang="sv-SE" altLang="sv-SE" sz="1500" dirty="0">
                <a:solidFill>
                  <a:srgbClr val="FFFFFF"/>
                </a:solidFill>
                <a:latin typeface="Georgia" panose="02040502050405020303" pitchFamily="18" charset="0"/>
              </a:rPr>
              <a:t>www.saco-s.se</a:t>
            </a:r>
          </a:p>
        </p:txBody>
      </p:sp>
      <p:pic>
        <p:nvPicPr>
          <p:cNvPr id="4" name="Bildobjekt 3">
            <a:extLst>
              <a:ext uri="{FF2B5EF4-FFF2-40B4-BE49-F238E27FC236}">
                <a16:creationId xmlns:a16="http://schemas.microsoft.com/office/drawing/2014/main" id="{83B13EB2-2B3A-4E65-9895-1FE48898E61C}"/>
              </a:ext>
            </a:extLst>
          </p:cNvPr>
          <p:cNvPicPr>
            <a:picLocks noChangeAspect="1"/>
          </p:cNvPicPr>
          <p:nvPr/>
        </p:nvPicPr>
        <p:blipFill>
          <a:blip r:embed="rId4"/>
          <a:stretch>
            <a:fillRect/>
          </a:stretch>
        </p:blipFill>
        <p:spPr>
          <a:xfrm>
            <a:off x="669566" y="519254"/>
            <a:ext cx="807236" cy="629644"/>
          </a:xfrm>
          <a:prstGeom prst="rect">
            <a:avLst/>
          </a:prstGeom>
        </p:spPr>
      </p:pic>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16A19A1-5B86-448C-97D7-2E3D411ED019}"/>
              </a:ext>
            </a:extLst>
          </p:cNvPr>
          <p:cNvSpPr>
            <a:spLocks noGrp="1"/>
          </p:cNvSpPr>
          <p:nvPr>
            <p:ph type="title"/>
          </p:nvPr>
        </p:nvSpPr>
        <p:spPr/>
        <p:txBody>
          <a:bodyPr/>
          <a:lstStyle/>
          <a:p>
            <a:r>
              <a:rPr lang="sv-SE" dirty="0"/>
              <a:t>Elektronisk kalender, t.ex. Outlook</a:t>
            </a:r>
          </a:p>
        </p:txBody>
      </p:sp>
      <p:sp>
        <p:nvSpPr>
          <p:cNvPr id="3" name="Platshållare för innehåll 2">
            <a:extLst>
              <a:ext uri="{FF2B5EF4-FFF2-40B4-BE49-F238E27FC236}">
                <a16:creationId xmlns:a16="http://schemas.microsoft.com/office/drawing/2014/main" id="{C0535D75-F27B-4ECB-8C33-2060798806EE}"/>
              </a:ext>
            </a:extLst>
          </p:cNvPr>
          <p:cNvSpPr>
            <a:spLocks noGrp="1"/>
          </p:cNvSpPr>
          <p:nvPr>
            <p:ph sz="quarter" idx="10"/>
          </p:nvPr>
        </p:nvSpPr>
        <p:spPr/>
        <p:txBody>
          <a:bodyPr/>
          <a:lstStyle/>
          <a:p>
            <a:r>
              <a:rPr lang="sv-SE" sz="3200" dirty="0"/>
              <a:t>Tillämpa grundläggande principer för personuppgiftsbehandling</a:t>
            </a:r>
          </a:p>
          <a:p>
            <a:r>
              <a:rPr lang="sv-SE" sz="3200" dirty="0"/>
              <a:t>Undvik personuppgifter i kalendern</a:t>
            </a:r>
          </a:p>
          <a:p>
            <a:r>
              <a:rPr lang="sv-SE" sz="3200" dirty="0"/>
              <a:t>Undvik personnummer i kalendern</a:t>
            </a:r>
          </a:p>
        </p:txBody>
      </p:sp>
    </p:spTree>
    <p:extLst>
      <p:ext uri="{BB962C8B-B14F-4D97-AF65-F5344CB8AC3E}">
        <p14:creationId xmlns:p14="http://schemas.microsoft.com/office/powerpoint/2010/main" val="17941727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16A19A1-5B86-448C-97D7-2E3D411ED019}"/>
              </a:ext>
            </a:extLst>
          </p:cNvPr>
          <p:cNvSpPr>
            <a:spLocks noGrp="1"/>
          </p:cNvSpPr>
          <p:nvPr>
            <p:ph type="title"/>
          </p:nvPr>
        </p:nvSpPr>
        <p:spPr/>
        <p:txBody>
          <a:bodyPr/>
          <a:lstStyle/>
          <a:p>
            <a:r>
              <a:rPr lang="sv-SE" dirty="0"/>
              <a:t>Mötessystem och diskussionsgrupper</a:t>
            </a:r>
          </a:p>
        </p:txBody>
      </p:sp>
      <p:sp>
        <p:nvSpPr>
          <p:cNvPr id="3" name="Platshållare för innehåll 2">
            <a:extLst>
              <a:ext uri="{FF2B5EF4-FFF2-40B4-BE49-F238E27FC236}">
                <a16:creationId xmlns:a16="http://schemas.microsoft.com/office/drawing/2014/main" id="{C0535D75-F27B-4ECB-8C33-2060798806EE}"/>
              </a:ext>
            </a:extLst>
          </p:cNvPr>
          <p:cNvSpPr>
            <a:spLocks noGrp="1"/>
          </p:cNvSpPr>
          <p:nvPr>
            <p:ph sz="quarter" idx="10"/>
          </p:nvPr>
        </p:nvSpPr>
        <p:spPr/>
        <p:txBody>
          <a:bodyPr/>
          <a:lstStyle/>
          <a:p>
            <a:r>
              <a:rPr lang="sv-SE" sz="3200" dirty="0"/>
              <a:t>Mötessystem och elektroniska diskussions-grupper får som huvudregel inte användas för kommunikation med medlemmar</a:t>
            </a:r>
          </a:p>
          <a:p>
            <a:r>
              <a:rPr lang="sv-SE" sz="3200" dirty="0"/>
              <a:t>Kontaktförbundet bestämmer om undantag.</a:t>
            </a:r>
          </a:p>
        </p:txBody>
      </p:sp>
    </p:spTree>
    <p:extLst>
      <p:ext uri="{BB962C8B-B14F-4D97-AF65-F5344CB8AC3E}">
        <p14:creationId xmlns:p14="http://schemas.microsoft.com/office/powerpoint/2010/main" val="7879460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16A19A1-5B86-448C-97D7-2E3D411ED019}"/>
              </a:ext>
            </a:extLst>
          </p:cNvPr>
          <p:cNvSpPr>
            <a:spLocks noGrp="1"/>
          </p:cNvSpPr>
          <p:nvPr>
            <p:ph type="title"/>
          </p:nvPr>
        </p:nvSpPr>
        <p:spPr/>
        <p:txBody>
          <a:bodyPr/>
          <a:lstStyle/>
          <a:p>
            <a:r>
              <a:rPr lang="sv-SE" dirty="0"/>
              <a:t>Identitet vid kontakt via e-post eller telefon</a:t>
            </a:r>
          </a:p>
        </p:txBody>
      </p:sp>
      <p:sp>
        <p:nvSpPr>
          <p:cNvPr id="3" name="Platshållare för innehåll 2">
            <a:extLst>
              <a:ext uri="{FF2B5EF4-FFF2-40B4-BE49-F238E27FC236}">
                <a16:creationId xmlns:a16="http://schemas.microsoft.com/office/drawing/2014/main" id="{C0535D75-F27B-4ECB-8C33-2060798806EE}"/>
              </a:ext>
            </a:extLst>
          </p:cNvPr>
          <p:cNvSpPr>
            <a:spLocks noGrp="1"/>
          </p:cNvSpPr>
          <p:nvPr>
            <p:ph sz="quarter" idx="10"/>
          </p:nvPr>
        </p:nvSpPr>
        <p:spPr/>
        <p:txBody>
          <a:bodyPr/>
          <a:lstStyle/>
          <a:p>
            <a:r>
              <a:rPr lang="sv-SE" sz="3200" dirty="0"/>
              <a:t>Vare sig bekräfta eller förneka fackligt medlemskap</a:t>
            </a:r>
          </a:p>
          <a:p>
            <a:r>
              <a:rPr lang="sv-SE" sz="3200" dirty="0"/>
              <a:t>Försäkra dig om att den du pratar med eller mailar med är den som den säger sig vara</a:t>
            </a:r>
          </a:p>
          <a:p>
            <a:r>
              <a:rPr lang="sv-SE" sz="3200" dirty="0"/>
              <a:t>Lämna inte ut personuppgifter annat än till arbetsgivare i samband med förhandling</a:t>
            </a:r>
          </a:p>
        </p:txBody>
      </p:sp>
    </p:spTree>
    <p:extLst>
      <p:ext uri="{BB962C8B-B14F-4D97-AF65-F5344CB8AC3E}">
        <p14:creationId xmlns:p14="http://schemas.microsoft.com/office/powerpoint/2010/main" val="32491290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16A19A1-5B86-448C-97D7-2E3D411ED019}"/>
              </a:ext>
            </a:extLst>
          </p:cNvPr>
          <p:cNvSpPr>
            <a:spLocks noGrp="1"/>
          </p:cNvSpPr>
          <p:nvPr>
            <p:ph type="title"/>
          </p:nvPr>
        </p:nvSpPr>
        <p:spPr/>
        <p:txBody>
          <a:bodyPr/>
          <a:lstStyle/>
          <a:p>
            <a:r>
              <a:rPr lang="sv-SE" dirty="0"/>
              <a:t>Medlemslistor och adresslistor</a:t>
            </a:r>
          </a:p>
        </p:txBody>
      </p:sp>
      <p:sp>
        <p:nvSpPr>
          <p:cNvPr id="3" name="Platshållare för innehåll 2">
            <a:extLst>
              <a:ext uri="{FF2B5EF4-FFF2-40B4-BE49-F238E27FC236}">
                <a16:creationId xmlns:a16="http://schemas.microsoft.com/office/drawing/2014/main" id="{C0535D75-F27B-4ECB-8C33-2060798806EE}"/>
              </a:ext>
            </a:extLst>
          </p:cNvPr>
          <p:cNvSpPr>
            <a:spLocks noGrp="1"/>
          </p:cNvSpPr>
          <p:nvPr>
            <p:ph sz="quarter" idx="10"/>
          </p:nvPr>
        </p:nvSpPr>
        <p:spPr>
          <a:xfrm>
            <a:off x="498475" y="1368679"/>
            <a:ext cx="8150225" cy="3441700"/>
          </a:xfrm>
        </p:spPr>
        <p:txBody>
          <a:bodyPr/>
          <a:lstStyle/>
          <a:p>
            <a:r>
              <a:rPr lang="sv-SE" sz="3600" dirty="0"/>
              <a:t>Listor är nödvändiga för den fackliga verksamheten - får därför finnas</a:t>
            </a:r>
          </a:p>
          <a:p>
            <a:r>
              <a:rPr lang="sv-SE" sz="3600" dirty="0"/>
              <a:t>Bara några få förtroendevalda ska ha tillgång till dem</a:t>
            </a:r>
          </a:p>
          <a:p>
            <a:r>
              <a:rPr lang="sv-SE" sz="3600" dirty="0"/>
              <a:t>Listor får inte lämnas ut för annat än vissa särskilda ändamål</a:t>
            </a:r>
          </a:p>
        </p:txBody>
      </p:sp>
    </p:spTree>
    <p:extLst>
      <p:ext uri="{BB962C8B-B14F-4D97-AF65-F5344CB8AC3E}">
        <p14:creationId xmlns:p14="http://schemas.microsoft.com/office/powerpoint/2010/main" val="35342984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16A19A1-5B86-448C-97D7-2E3D411ED019}"/>
              </a:ext>
            </a:extLst>
          </p:cNvPr>
          <p:cNvSpPr>
            <a:spLocks noGrp="1"/>
          </p:cNvSpPr>
          <p:nvPr>
            <p:ph type="title"/>
          </p:nvPr>
        </p:nvSpPr>
        <p:spPr/>
        <p:txBody>
          <a:bodyPr/>
          <a:lstStyle/>
          <a:p>
            <a:r>
              <a:rPr lang="sv-SE" dirty="0"/>
              <a:t>Personnummer</a:t>
            </a:r>
          </a:p>
        </p:txBody>
      </p:sp>
      <p:sp>
        <p:nvSpPr>
          <p:cNvPr id="3" name="Platshållare för innehåll 2">
            <a:extLst>
              <a:ext uri="{FF2B5EF4-FFF2-40B4-BE49-F238E27FC236}">
                <a16:creationId xmlns:a16="http://schemas.microsoft.com/office/drawing/2014/main" id="{C0535D75-F27B-4ECB-8C33-2060798806EE}"/>
              </a:ext>
            </a:extLst>
          </p:cNvPr>
          <p:cNvSpPr>
            <a:spLocks noGrp="1"/>
          </p:cNvSpPr>
          <p:nvPr>
            <p:ph sz="quarter" idx="10"/>
          </p:nvPr>
        </p:nvSpPr>
        <p:spPr/>
        <p:txBody>
          <a:bodyPr/>
          <a:lstStyle/>
          <a:p>
            <a:r>
              <a:rPr lang="sv-SE" sz="3200" dirty="0"/>
              <a:t>Undvik att använda personnummer</a:t>
            </a:r>
          </a:p>
          <a:p>
            <a:r>
              <a:rPr lang="sv-SE" sz="3200" dirty="0"/>
              <a:t>Personnummer får bara användas om det är absolut nödvändigt för att medlemmar inte ska förväxlas</a:t>
            </a:r>
          </a:p>
        </p:txBody>
      </p:sp>
    </p:spTree>
    <p:extLst>
      <p:ext uri="{BB962C8B-B14F-4D97-AF65-F5344CB8AC3E}">
        <p14:creationId xmlns:p14="http://schemas.microsoft.com/office/powerpoint/2010/main" val="4805657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16A19A1-5B86-448C-97D7-2E3D411ED019}"/>
              </a:ext>
            </a:extLst>
          </p:cNvPr>
          <p:cNvSpPr>
            <a:spLocks noGrp="1"/>
          </p:cNvSpPr>
          <p:nvPr>
            <p:ph type="title"/>
          </p:nvPr>
        </p:nvSpPr>
        <p:spPr/>
        <p:txBody>
          <a:bodyPr/>
          <a:lstStyle/>
          <a:p>
            <a:r>
              <a:rPr lang="sv-SE" dirty="0"/>
              <a:t>Rutiner för radering och gallring</a:t>
            </a:r>
          </a:p>
        </p:txBody>
      </p:sp>
      <p:sp>
        <p:nvSpPr>
          <p:cNvPr id="3" name="Platshållare för innehåll 2">
            <a:extLst>
              <a:ext uri="{FF2B5EF4-FFF2-40B4-BE49-F238E27FC236}">
                <a16:creationId xmlns:a16="http://schemas.microsoft.com/office/drawing/2014/main" id="{C0535D75-F27B-4ECB-8C33-2060798806EE}"/>
              </a:ext>
            </a:extLst>
          </p:cNvPr>
          <p:cNvSpPr>
            <a:spLocks noGrp="1"/>
          </p:cNvSpPr>
          <p:nvPr>
            <p:ph sz="quarter" idx="10"/>
          </p:nvPr>
        </p:nvSpPr>
        <p:spPr/>
        <p:txBody>
          <a:bodyPr/>
          <a:lstStyle/>
          <a:p>
            <a:r>
              <a:rPr lang="sv-SE" sz="3200" dirty="0"/>
              <a:t>Personuppgifter måste gallras</a:t>
            </a:r>
          </a:p>
          <a:p>
            <a:r>
              <a:rPr lang="sv-SE" sz="3200" dirty="0"/>
              <a:t>Man får bara spara det som behövs till pågående förhandlingar och ärenden</a:t>
            </a:r>
          </a:p>
        </p:txBody>
      </p:sp>
    </p:spTree>
    <p:extLst>
      <p:ext uri="{BB962C8B-B14F-4D97-AF65-F5344CB8AC3E}">
        <p14:creationId xmlns:p14="http://schemas.microsoft.com/office/powerpoint/2010/main" val="11518483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16A19A1-5B86-448C-97D7-2E3D411ED019}"/>
              </a:ext>
            </a:extLst>
          </p:cNvPr>
          <p:cNvSpPr>
            <a:spLocks noGrp="1"/>
          </p:cNvSpPr>
          <p:nvPr>
            <p:ph type="title"/>
          </p:nvPr>
        </p:nvSpPr>
        <p:spPr/>
        <p:txBody>
          <a:bodyPr/>
          <a:lstStyle/>
          <a:p>
            <a:r>
              <a:rPr lang="sv-SE" dirty="0"/>
              <a:t>Personuppgiftsincident</a:t>
            </a:r>
          </a:p>
        </p:txBody>
      </p:sp>
      <p:sp>
        <p:nvSpPr>
          <p:cNvPr id="3" name="Platshållare för innehåll 2">
            <a:extLst>
              <a:ext uri="{FF2B5EF4-FFF2-40B4-BE49-F238E27FC236}">
                <a16:creationId xmlns:a16="http://schemas.microsoft.com/office/drawing/2014/main" id="{C0535D75-F27B-4ECB-8C33-2060798806EE}"/>
              </a:ext>
            </a:extLst>
          </p:cNvPr>
          <p:cNvSpPr>
            <a:spLocks noGrp="1"/>
          </p:cNvSpPr>
          <p:nvPr>
            <p:ph sz="quarter" idx="10"/>
          </p:nvPr>
        </p:nvSpPr>
        <p:spPr>
          <a:xfrm>
            <a:off x="496887" y="1611313"/>
            <a:ext cx="8150225" cy="3441700"/>
          </a:xfrm>
        </p:spPr>
        <p:txBody>
          <a:bodyPr/>
          <a:lstStyle/>
          <a:p>
            <a:r>
              <a:rPr lang="sv-SE" sz="3200" dirty="0"/>
              <a:t>Anmälan om personuppgiftsincident ska ske inom 72 timmar, dvs. 3 dygn </a:t>
            </a:r>
          </a:p>
          <a:p>
            <a:r>
              <a:rPr lang="sv-SE" sz="3200" dirty="0"/>
              <a:t>Anmälan görs av kontaktförbundet till Datainspektionen</a:t>
            </a:r>
          </a:p>
          <a:p>
            <a:r>
              <a:rPr lang="sv-SE" sz="3200" dirty="0"/>
              <a:t>Lokalföreningen ska omedelbart informera kontaktförbundet om en incident inträffar</a:t>
            </a:r>
          </a:p>
        </p:txBody>
      </p:sp>
    </p:spTree>
    <p:extLst>
      <p:ext uri="{BB962C8B-B14F-4D97-AF65-F5344CB8AC3E}">
        <p14:creationId xmlns:p14="http://schemas.microsoft.com/office/powerpoint/2010/main" val="3961786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16A19A1-5B86-448C-97D7-2E3D411ED019}"/>
              </a:ext>
            </a:extLst>
          </p:cNvPr>
          <p:cNvSpPr>
            <a:spLocks noGrp="1"/>
          </p:cNvSpPr>
          <p:nvPr>
            <p:ph type="title"/>
          </p:nvPr>
        </p:nvSpPr>
        <p:spPr/>
        <p:txBody>
          <a:bodyPr/>
          <a:lstStyle/>
          <a:p>
            <a:r>
              <a:rPr lang="sv-SE" dirty="0"/>
              <a:t>Information till registrerade</a:t>
            </a:r>
          </a:p>
        </p:txBody>
      </p:sp>
      <p:sp>
        <p:nvSpPr>
          <p:cNvPr id="3" name="Platshållare för innehåll 2">
            <a:extLst>
              <a:ext uri="{FF2B5EF4-FFF2-40B4-BE49-F238E27FC236}">
                <a16:creationId xmlns:a16="http://schemas.microsoft.com/office/drawing/2014/main" id="{C0535D75-F27B-4ECB-8C33-2060798806EE}"/>
              </a:ext>
            </a:extLst>
          </p:cNvPr>
          <p:cNvSpPr>
            <a:spLocks noGrp="1"/>
          </p:cNvSpPr>
          <p:nvPr>
            <p:ph sz="quarter" idx="10"/>
          </p:nvPr>
        </p:nvSpPr>
        <p:spPr/>
        <p:txBody>
          <a:bodyPr/>
          <a:lstStyle/>
          <a:p>
            <a:r>
              <a:rPr lang="sv-SE" sz="3200" dirty="0">
                <a:hlinkClick r:id="rId3"/>
              </a:rPr>
              <a:t>www.saco-s.se</a:t>
            </a:r>
            <a:endParaRPr lang="sv-SE" sz="3200" dirty="0"/>
          </a:p>
          <a:p>
            <a:r>
              <a:rPr lang="sv-SE" sz="3200" dirty="0"/>
              <a:t>Respektive medlemsförbund</a:t>
            </a:r>
          </a:p>
        </p:txBody>
      </p:sp>
    </p:spTree>
    <p:extLst>
      <p:ext uri="{BB962C8B-B14F-4D97-AF65-F5344CB8AC3E}">
        <p14:creationId xmlns:p14="http://schemas.microsoft.com/office/powerpoint/2010/main" val="19314114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16A19A1-5B86-448C-97D7-2E3D411ED019}"/>
              </a:ext>
            </a:extLst>
          </p:cNvPr>
          <p:cNvSpPr>
            <a:spLocks noGrp="1"/>
          </p:cNvSpPr>
          <p:nvPr>
            <p:ph type="title"/>
          </p:nvPr>
        </p:nvSpPr>
        <p:spPr/>
        <p:txBody>
          <a:bodyPr/>
          <a:lstStyle/>
          <a:p>
            <a:r>
              <a:rPr lang="sv-SE" dirty="0"/>
              <a:t>Dataskyddsombud</a:t>
            </a:r>
          </a:p>
        </p:txBody>
      </p:sp>
      <p:sp>
        <p:nvSpPr>
          <p:cNvPr id="3" name="Platshållare för innehåll 2">
            <a:extLst>
              <a:ext uri="{FF2B5EF4-FFF2-40B4-BE49-F238E27FC236}">
                <a16:creationId xmlns:a16="http://schemas.microsoft.com/office/drawing/2014/main" id="{C0535D75-F27B-4ECB-8C33-2060798806EE}"/>
              </a:ext>
            </a:extLst>
          </p:cNvPr>
          <p:cNvSpPr>
            <a:spLocks noGrp="1"/>
          </p:cNvSpPr>
          <p:nvPr>
            <p:ph sz="quarter" idx="10"/>
          </p:nvPr>
        </p:nvSpPr>
        <p:spPr>
          <a:xfrm>
            <a:off x="498475" y="2088007"/>
            <a:ext cx="8150225" cy="3441700"/>
          </a:xfrm>
        </p:spPr>
        <p:txBody>
          <a:bodyPr/>
          <a:lstStyle/>
          <a:p>
            <a:r>
              <a:rPr lang="sv-SE" sz="2800" dirty="0"/>
              <a:t>En facklig organisation måste ha ett dataskyddsombud</a:t>
            </a:r>
          </a:p>
          <a:p>
            <a:r>
              <a:rPr lang="sv-SE" sz="2800" dirty="0" err="1"/>
              <a:t>Saco-S</a:t>
            </a:r>
            <a:r>
              <a:rPr lang="sv-SE" sz="2800" dirty="0"/>
              <a:t> och förbunden har ombud som är anställda på Saco-kansliet</a:t>
            </a:r>
          </a:p>
          <a:p>
            <a:r>
              <a:rPr lang="sv-SE" sz="2800" dirty="0"/>
              <a:t>Frågor som </a:t>
            </a:r>
            <a:r>
              <a:rPr lang="sv-SE" sz="2800" dirty="0" err="1"/>
              <a:t>Saco-S</a:t>
            </a:r>
            <a:r>
              <a:rPr lang="sv-SE" sz="2800" dirty="0"/>
              <a:t>-föreningen har om </a:t>
            </a:r>
            <a:r>
              <a:rPr lang="sv-SE" sz="2800" dirty="0" err="1"/>
              <a:t>GDPRs</a:t>
            </a:r>
            <a:r>
              <a:rPr lang="sv-SE" sz="2800" dirty="0"/>
              <a:t> regler ställs i första hand kontaktförbundet</a:t>
            </a:r>
          </a:p>
          <a:p>
            <a:endParaRPr lang="sv-SE" dirty="0"/>
          </a:p>
        </p:txBody>
      </p:sp>
    </p:spTree>
    <p:extLst>
      <p:ext uri="{BB962C8B-B14F-4D97-AF65-F5344CB8AC3E}">
        <p14:creationId xmlns:p14="http://schemas.microsoft.com/office/powerpoint/2010/main" val="28553376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9934289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16A19A1-5B86-448C-97D7-2E3D411ED019}"/>
              </a:ext>
            </a:extLst>
          </p:cNvPr>
          <p:cNvSpPr>
            <a:spLocks noGrp="1"/>
          </p:cNvSpPr>
          <p:nvPr>
            <p:ph type="title"/>
          </p:nvPr>
        </p:nvSpPr>
        <p:spPr/>
        <p:txBody>
          <a:bodyPr/>
          <a:lstStyle/>
          <a:p>
            <a:r>
              <a:rPr lang="sv-SE" dirty="0"/>
              <a:t>GDPR:s syfte</a:t>
            </a:r>
          </a:p>
        </p:txBody>
      </p:sp>
      <p:sp>
        <p:nvSpPr>
          <p:cNvPr id="3" name="Platshållare för innehåll 2">
            <a:extLst>
              <a:ext uri="{FF2B5EF4-FFF2-40B4-BE49-F238E27FC236}">
                <a16:creationId xmlns:a16="http://schemas.microsoft.com/office/drawing/2014/main" id="{C0535D75-F27B-4ECB-8C33-2060798806EE}"/>
              </a:ext>
            </a:extLst>
          </p:cNvPr>
          <p:cNvSpPr>
            <a:spLocks noGrp="1"/>
          </p:cNvSpPr>
          <p:nvPr>
            <p:ph sz="quarter" idx="10"/>
          </p:nvPr>
        </p:nvSpPr>
        <p:spPr/>
        <p:txBody>
          <a:bodyPr/>
          <a:lstStyle/>
          <a:p>
            <a:pPr marL="0" indent="0">
              <a:buNone/>
            </a:pPr>
            <a:r>
              <a:rPr lang="sv-SE" sz="2800" dirty="0">
                <a:cs typeface="ＭＳ Ｐゴシック" pitchFamily="-111" charset="-128"/>
              </a:rPr>
              <a:t>Dataskyddsförordningen (GDPR - General Data </a:t>
            </a:r>
            <a:r>
              <a:rPr lang="sv-SE" sz="2800" dirty="0" err="1">
                <a:cs typeface="ＭＳ Ｐゴシック" pitchFamily="-111" charset="-128"/>
              </a:rPr>
              <a:t>Protection</a:t>
            </a:r>
            <a:r>
              <a:rPr lang="sv-SE" sz="2800" dirty="0">
                <a:cs typeface="ＭＳ Ｐゴシック" pitchFamily="-111" charset="-128"/>
              </a:rPr>
              <a:t> </a:t>
            </a:r>
            <a:r>
              <a:rPr lang="sv-SE" sz="2800" dirty="0" err="1">
                <a:cs typeface="ＭＳ Ｐゴシック" pitchFamily="-111" charset="-128"/>
              </a:rPr>
              <a:t>Regulation</a:t>
            </a:r>
            <a:r>
              <a:rPr lang="sv-SE" sz="2800" dirty="0">
                <a:cs typeface="ＭＳ Ｐゴシック" pitchFamily="-111" charset="-128"/>
              </a:rPr>
              <a:t>) har till syfte att</a:t>
            </a:r>
            <a:endParaRPr lang="sv-SE" sz="2800" dirty="0"/>
          </a:p>
          <a:p>
            <a:r>
              <a:rPr lang="sv-SE" sz="2800" dirty="0"/>
              <a:t>Skydda enskildas grundläggande rättigheter och friheter särskilt deras rätt till skydd av person-uppgifter</a:t>
            </a:r>
          </a:p>
          <a:p>
            <a:r>
              <a:rPr lang="sv-SE" sz="2800" dirty="0"/>
              <a:t>Skapa en enhetlig och likvärdig nivå för skydd av personuppgifter inom EU</a:t>
            </a:r>
          </a:p>
        </p:txBody>
      </p:sp>
    </p:spTree>
    <p:extLst>
      <p:ext uri="{BB962C8B-B14F-4D97-AF65-F5344CB8AC3E}">
        <p14:creationId xmlns:p14="http://schemas.microsoft.com/office/powerpoint/2010/main" val="25372129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16A19A1-5B86-448C-97D7-2E3D411ED019}"/>
              </a:ext>
            </a:extLst>
          </p:cNvPr>
          <p:cNvSpPr>
            <a:spLocks noGrp="1"/>
          </p:cNvSpPr>
          <p:nvPr>
            <p:ph type="title"/>
          </p:nvPr>
        </p:nvSpPr>
        <p:spPr/>
        <p:txBody>
          <a:bodyPr/>
          <a:lstStyle/>
          <a:p>
            <a:r>
              <a:rPr lang="sv-SE" dirty="0" err="1"/>
              <a:t>GDPR:s</a:t>
            </a:r>
            <a:r>
              <a:rPr lang="sv-SE" dirty="0"/>
              <a:t> begrepp</a:t>
            </a:r>
          </a:p>
        </p:txBody>
      </p:sp>
      <p:sp>
        <p:nvSpPr>
          <p:cNvPr id="3" name="Platshållare för innehåll 2">
            <a:extLst>
              <a:ext uri="{FF2B5EF4-FFF2-40B4-BE49-F238E27FC236}">
                <a16:creationId xmlns:a16="http://schemas.microsoft.com/office/drawing/2014/main" id="{C0535D75-F27B-4ECB-8C33-2060798806EE}"/>
              </a:ext>
            </a:extLst>
          </p:cNvPr>
          <p:cNvSpPr>
            <a:spLocks noGrp="1"/>
          </p:cNvSpPr>
          <p:nvPr>
            <p:ph sz="quarter" idx="10"/>
          </p:nvPr>
        </p:nvSpPr>
        <p:spPr>
          <a:xfrm>
            <a:off x="498475" y="2136775"/>
            <a:ext cx="8150225" cy="3874558"/>
          </a:xfrm>
        </p:spPr>
        <p:txBody>
          <a:bodyPr/>
          <a:lstStyle/>
          <a:p>
            <a:r>
              <a:rPr lang="sv-SE" sz="2800" dirty="0"/>
              <a:t>Personuppgift</a:t>
            </a:r>
          </a:p>
          <a:p>
            <a:r>
              <a:rPr lang="sv-SE" sz="2800" dirty="0"/>
              <a:t>Personuppgiftsbehandling</a:t>
            </a:r>
          </a:p>
          <a:p>
            <a:r>
              <a:rPr lang="sv-SE" sz="2800" dirty="0"/>
              <a:t>Känsliga personuppgifter</a:t>
            </a:r>
          </a:p>
          <a:p>
            <a:r>
              <a:rPr lang="sv-SE" sz="2800" dirty="0"/>
              <a:t>Personuppgiftsansvarig</a:t>
            </a:r>
          </a:p>
          <a:p>
            <a:r>
              <a:rPr lang="sv-SE" sz="2800" dirty="0"/>
              <a:t>Dataskyddsombud</a:t>
            </a:r>
          </a:p>
          <a:p>
            <a:r>
              <a:rPr lang="sv-SE" sz="2800" dirty="0"/>
              <a:t>Personuppgiftsincident</a:t>
            </a:r>
          </a:p>
        </p:txBody>
      </p:sp>
    </p:spTree>
    <p:extLst>
      <p:ext uri="{BB962C8B-B14F-4D97-AF65-F5344CB8AC3E}">
        <p14:creationId xmlns:p14="http://schemas.microsoft.com/office/powerpoint/2010/main" val="31760711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16A19A1-5B86-448C-97D7-2E3D411ED019}"/>
              </a:ext>
            </a:extLst>
          </p:cNvPr>
          <p:cNvSpPr>
            <a:spLocks noGrp="1"/>
          </p:cNvSpPr>
          <p:nvPr>
            <p:ph type="title"/>
          </p:nvPr>
        </p:nvSpPr>
        <p:spPr/>
        <p:txBody>
          <a:bodyPr/>
          <a:lstStyle/>
          <a:p>
            <a:r>
              <a:rPr lang="sv-SE" dirty="0"/>
              <a:t>Gemensamt personuppgiftsansvar</a:t>
            </a:r>
          </a:p>
        </p:txBody>
      </p:sp>
      <p:sp>
        <p:nvSpPr>
          <p:cNvPr id="3" name="Platshållare för innehåll 2">
            <a:extLst>
              <a:ext uri="{FF2B5EF4-FFF2-40B4-BE49-F238E27FC236}">
                <a16:creationId xmlns:a16="http://schemas.microsoft.com/office/drawing/2014/main" id="{C0535D75-F27B-4ECB-8C33-2060798806EE}"/>
              </a:ext>
            </a:extLst>
          </p:cNvPr>
          <p:cNvSpPr>
            <a:spLocks noGrp="1"/>
          </p:cNvSpPr>
          <p:nvPr>
            <p:ph sz="quarter" idx="10"/>
          </p:nvPr>
        </p:nvSpPr>
        <p:spPr/>
        <p:txBody>
          <a:bodyPr/>
          <a:lstStyle/>
          <a:p>
            <a:pPr marL="0" indent="0">
              <a:buNone/>
            </a:pPr>
            <a:endParaRPr lang="sv-SE" dirty="0"/>
          </a:p>
          <a:p>
            <a:pPr marL="0" indent="0">
              <a:buNone/>
            </a:pPr>
            <a:r>
              <a:rPr lang="sv-SE" sz="3200" dirty="0" err="1"/>
              <a:t>Saco-S</a:t>
            </a:r>
            <a:r>
              <a:rPr lang="sv-SE" sz="3200" dirty="0"/>
              <a:t> och dess medlemsförbund har ett gemensamt personuppgiftsansvar</a:t>
            </a:r>
          </a:p>
        </p:txBody>
      </p:sp>
    </p:spTree>
    <p:extLst>
      <p:ext uri="{BB962C8B-B14F-4D97-AF65-F5344CB8AC3E}">
        <p14:creationId xmlns:p14="http://schemas.microsoft.com/office/powerpoint/2010/main" val="18889598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16A19A1-5B86-448C-97D7-2E3D411ED019}"/>
              </a:ext>
            </a:extLst>
          </p:cNvPr>
          <p:cNvSpPr>
            <a:spLocks noGrp="1"/>
          </p:cNvSpPr>
          <p:nvPr>
            <p:ph type="title"/>
          </p:nvPr>
        </p:nvSpPr>
        <p:spPr/>
        <p:txBody>
          <a:bodyPr/>
          <a:lstStyle/>
          <a:p>
            <a:r>
              <a:rPr lang="sv-SE" dirty="0"/>
              <a:t>Behandling av personuppgifter</a:t>
            </a:r>
          </a:p>
        </p:txBody>
      </p:sp>
      <p:sp>
        <p:nvSpPr>
          <p:cNvPr id="3" name="Platshållare för innehåll 2">
            <a:extLst>
              <a:ext uri="{FF2B5EF4-FFF2-40B4-BE49-F238E27FC236}">
                <a16:creationId xmlns:a16="http://schemas.microsoft.com/office/drawing/2014/main" id="{C0535D75-F27B-4ECB-8C33-2060798806EE}"/>
              </a:ext>
            </a:extLst>
          </p:cNvPr>
          <p:cNvSpPr>
            <a:spLocks noGrp="1"/>
          </p:cNvSpPr>
          <p:nvPr>
            <p:ph sz="quarter" idx="10"/>
          </p:nvPr>
        </p:nvSpPr>
        <p:spPr/>
        <p:txBody>
          <a:bodyPr/>
          <a:lstStyle/>
          <a:p>
            <a:r>
              <a:rPr lang="sv-SE" sz="3200" dirty="0"/>
              <a:t>All personuppgiftsbehandling måste vara tillåten enligt GDPR</a:t>
            </a:r>
          </a:p>
          <a:p>
            <a:r>
              <a:rPr lang="sv-SE" sz="3200" dirty="0"/>
              <a:t>Huvudregeln är att behandling av känsliga personuppgifter är förbjuden och är endast tillåten i vissa i GDPR angivna fall</a:t>
            </a:r>
          </a:p>
        </p:txBody>
      </p:sp>
    </p:spTree>
    <p:extLst>
      <p:ext uri="{BB962C8B-B14F-4D97-AF65-F5344CB8AC3E}">
        <p14:creationId xmlns:p14="http://schemas.microsoft.com/office/powerpoint/2010/main" val="1227904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16A19A1-5B86-448C-97D7-2E3D411ED019}"/>
              </a:ext>
            </a:extLst>
          </p:cNvPr>
          <p:cNvSpPr>
            <a:spLocks noGrp="1"/>
          </p:cNvSpPr>
          <p:nvPr>
            <p:ph type="title"/>
          </p:nvPr>
        </p:nvSpPr>
        <p:spPr/>
        <p:txBody>
          <a:bodyPr/>
          <a:lstStyle/>
          <a:p>
            <a:r>
              <a:rPr lang="sv-SE" dirty="0"/>
              <a:t>Grundläggande principer</a:t>
            </a:r>
          </a:p>
        </p:txBody>
      </p:sp>
      <p:sp>
        <p:nvSpPr>
          <p:cNvPr id="3" name="Platshållare för innehåll 2">
            <a:extLst>
              <a:ext uri="{FF2B5EF4-FFF2-40B4-BE49-F238E27FC236}">
                <a16:creationId xmlns:a16="http://schemas.microsoft.com/office/drawing/2014/main" id="{C0535D75-F27B-4ECB-8C33-2060798806EE}"/>
              </a:ext>
            </a:extLst>
          </p:cNvPr>
          <p:cNvSpPr>
            <a:spLocks noGrp="1"/>
          </p:cNvSpPr>
          <p:nvPr>
            <p:ph sz="quarter" idx="10"/>
          </p:nvPr>
        </p:nvSpPr>
        <p:spPr>
          <a:xfrm>
            <a:off x="498475" y="2136775"/>
            <a:ext cx="8291957" cy="3441700"/>
          </a:xfrm>
        </p:spPr>
        <p:txBody>
          <a:bodyPr/>
          <a:lstStyle/>
          <a:p>
            <a:r>
              <a:rPr lang="sv-SE" sz="3200" dirty="0"/>
              <a:t>Samla inte in mer personuppgifter än vad som behövs</a:t>
            </a:r>
          </a:p>
          <a:p>
            <a:r>
              <a:rPr lang="sv-SE" sz="3200" dirty="0"/>
              <a:t>Spara inte mer personuppgifter än vad som behövs</a:t>
            </a:r>
          </a:p>
          <a:p>
            <a:r>
              <a:rPr lang="sv-SE" sz="3200" dirty="0"/>
              <a:t>Använd inte personuppgifter till något annat än vad som var syftet när de samlades in</a:t>
            </a:r>
          </a:p>
        </p:txBody>
      </p:sp>
    </p:spTree>
    <p:extLst>
      <p:ext uri="{BB962C8B-B14F-4D97-AF65-F5344CB8AC3E}">
        <p14:creationId xmlns:p14="http://schemas.microsoft.com/office/powerpoint/2010/main" val="37595607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16A19A1-5B86-448C-97D7-2E3D411ED019}"/>
              </a:ext>
            </a:extLst>
          </p:cNvPr>
          <p:cNvSpPr>
            <a:spLocks noGrp="1"/>
          </p:cNvSpPr>
          <p:nvPr>
            <p:ph type="title"/>
          </p:nvPr>
        </p:nvSpPr>
        <p:spPr/>
        <p:txBody>
          <a:bodyPr/>
          <a:lstStyle/>
          <a:p>
            <a:r>
              <a:rPr lang="sv-SE" dirty="0"/>
              <a:t>Pappersdokumentation, pärmar, USB-minnen och liknande lagringsformer</a:t>
            </a:r>
          </a:p>
        </p:txBody>
      </p:sp>
      <p:sp>
        <p:nvSpPr>
          <p:cNvPr id="3" name="Platshållare för innehåll 2">
            <a:extLst>
              <a:ext uri="{FF2B5EF4-FFF2-40B4-BE49-F238E27FC236}">
                <a16:creationId xmlns:a16="http://schemas.microsoft.com/office/drawing/2014/main" id="{C0535D75-F27B-4ECB-8C33-2060798806EE}"/>
              </a:ext>
            </a:extLst>
          </p:cNvPr>
          <p:cNvSpPr>
            <a:spLocks noGrp="1"/>
          </p:cNvSpPr>
          <p:nvPr>
            <p:ph sz="quarter" idx="10"/>
          </p:nvPr>
        </p:nvSpPr>
        <p:spPr>
          <a:xfrm>
            <a:off x="498475" y="2551303"/>
            <a:ext cx="8150225" cy="3441700"/>
          </a:xfrm>
        </p:spPr>
        <p:txBody>
          <a:bodyPr/>
          <a:lstStyle/>
          <a:p>
            <a:r>
              <a:rPr lang="sv-SE" sz="3200" dirty="0"/>
              <a:t>Tillämpa grundläggande principer för personuppgiftsbehandling</a:t>
            </a:r>
          </a:p>
          <a:p>
            <a:r>
              <a:rPr lang="sv-SE" sz="3200" dirty="0"/>
              <a:t>Förvaring med ”lämpliga skyddsåtgärder”</a:t>
            </a:r>
          </a:p>
        </p:txBody>
      </p:sp>
    </p:spTree>
    <p:extLst>
      <p:ext uri="{BB962C8B-B14F-4D97-AF65-F5344CB8AC3E}">
        <p14:creationId xmlns:p14="http://schemas.microsoft.com/office/powerpoint/2010/main" val="8758952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16A19A1-5B86-448C-97D7-2E3D411ED019}"/>
              </a:ext>
            </a:extLst>
          </p:cNvPr>
          <p:cNvSpPr>
            <a:spLocks noGrp="1"/>
          </p:cNvSpPr>
          <p:nvPr>
            <p:ph type="title"/>
          </p:nvPr>
        </p:nvSpPr>
        <p:spPr/>
        <p:txBody>
          <a:bodyPr/>
          <a:lstStyle/>
          <a:p>
            <a:r>
              <a:rPr lang="sv-SE" dirty="0"/>
              <a:t>Elektronisk lagring</a:t>
            </a:r>
          </a:p>
        </p:txBody>
      </p:sp>
      <p:sp>
        <p:nvSpPr>
          <p:cNvPr id="3" name="Platshållare för innehåll 2">
            <a:extLst>
              <a:ext uri="{FF2B5EF4-FFF2-40B4-BE49-F238E27FC236}">
                <a16:creationId xmlns:a16="http://schemas.microsoft.com/office/drawing/2014/main" id="{C0535D75-F27B-4ECB-8C33-2060798806EE}"/>
              </a:ext>
            </a:extLst>
          </p:cNvPr>
          <p:cNvSpPr>
            <a:spLocks noGrp="1"/>
          </p:cNvSpPr>
          <p:nvPr>
            <p:ph sz="quarter" idx="10"/>
          </p:nvPr>
        </p:nvSpPr>
        <p:spPr/>
        <p:txBody>
          <a:bodyPr/>
          <a:lstStyle/>
          <a:p>
            <a:r>
              <a:rPr lang="sv-SE" sz="3200" dirty="0"/>
              <a:t>Använd arbetsgivarens datasystem</a:t>
            </a:r>
          </a:p>
          <a:p>
            <a:r>
              <a:rPr lang="sv-SE" sz="3200" dirty="0"/>
              <a:t>Spara i personlig mapp (H</a:t>
            </a:r>
            <a:r>
              <a:rPr lang="sv-SE" sz="3200" dirty="0">
                <a:sym typeface="Wingdings" panose="05000000000000000000" pitchFamily="2" charset="2"/>
              </a:rPr>
              <a:t>:)</a:t>
            </a:r>
          </a:p>
          <a:p>
            <a:r>
              <a:rPr lang="sv-SE" sz="3200" dirty="0">
                <a:sym typeface="Wingdings" panose="05000000000000000000" pitchFamily="2" charset="2"/>
              </a:rPr>
              <a:t>Rensa vartefter</a:t>
            </a:r>
          </a:p>
          <a:p>
            <a:r>
              <a:rPr lang="sv-SE" sz="3200" dirty="0">
                <a:sym typeface="Wingdings" panose="05000000000000000000" pitchFamily="2" charset="2"/>
              </a:rPr>
              <a:t>Använd inte molntjänster (t ex </a:t>
            </a:r>
            <a:r>
              <a:rPr lang="sv-SE" sz="3200" dirty="0" err="1">
                <a:sym typeface="Wingdings" panose="05000000000000000000" pitchFamily="2" charset="2"/>
              </a:rPr>
              <a:t>Dropbox</a:t>
            </a:r>
            <a:r>
              <a:rPr lang="sv-SE" sz="3200" dirty="0">
                <a:sym typeface="Wingdings" panose="05000000000000000000" pitchFamily="2" charset="2"/>
              </a:rPr>
              <a:t>) utan kontaktförbundets tillstånd </a:t>
            </a:r>
          </a:p>
        </p:txBody>
      </p:sp>
    </p:spTree>
    <p:extLst>
      <p:ext uri="{BB962C8B-B14F-4D97-AF65-F5344CB8AC3E}">
        <p14:creationId xmlns:p14="http://schemas.microsoft.com/office/powerpoint/2010/main" val="1763768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16A19A1-5B86-448C-97D7-2E3D411ED019}"/>
              </a:ext>
            </a:extLst>
          </p:cNvPr>
          <p:cNvSpPr>
            <a:spLocks noGrp="1"/>
          </p:cNvSpPr>
          <p:nvPr>
            <p:ph type="title"/>
          </p:nvPr>
        </p:nvSpPr>
        <p:spPr/>
        <p:txBody>
          <a:bodyPr/>
          <a:lstStyle/>
          <a:p>
            <a:r>
              <a:rPr lang="sv-SE" dirty="0"/>
              <a:t>E-post</a:t>
            </a:r>
          </a:p>
        </p:txBody>
      </p:sp>
      <p:sp>
        <p:nvSpPr>
          <p:cNvPr id="3" name="Platshållare för innehåll 2">
            <a:extLst>
              <a:ext uri="{FF2B5EF4-FFF2-40B4-BE49-F238E27FC236}">
                <a16:creationId xmlns:a16="http://schemas.microsoft.com/office/drawing/2014/main" id="{C0535D75-F27B-4ECB-8C33-2060798806EE}"/>
              </a:ext>
            </a:extLst>
          </p:cNvPr>
          <p:cNvSpPr>
            <a:spLocks noGrp="1"/>
          </p:cNvSpPr>
          <p:nvPr>
            <p:ph sz="quarter" idx="10"/>
          </p:nvPr>
        </p:nvSpPr>
        <p:spPr>
          <a:xfrm>
            <a:off x="495300" y="1271142"/>
            <a:ext cx="8153400" cy="4763897"/>
          </a:xfrm>
        </p:spPr>
        <p:txBody>
          <a:bodyPr/>
          <a:lstStyle/>
          <a:p>
            <a:r>
              <a:rPr lang="sv-SE" sz="2800" dirty="0"/>
              <a:t>Använd arbetsgivarens </a:t>
            </a:r>
            <a:r>
              <a:rPr lang="sv-SE" sz="2800" dirty="0" err="1"/>
              <a:t>e-postsystem</a:t>
            </a:r>
            <a:endParaRPr lang="sv-SE" sz="2800" dirty="0"/>
          </a:p>
          <a:p>
            <a:r>
              <a:rPr lang="sv-SE" sz="2800" dirty="0"/>
              <a:t>Använd en särskild ”</a:t>
            </a:r>
            <a:r>
              <a:rPr lang="sv-SE" sz="2800" dirty="0" err="1"/>
              <a:t>Saco-S</a:t>
            </a:r>
            <a:r>
              <a:rPr lang="sv-SE" sz="2800" dirty="0"/>
              <a:t>-brevlåda” och begränsa behörigheten</a:t>
            </a:r>
          </a:p>
          <a:p>
            <a:r>
              <a:rPr lang="sv-SE" sz="2800" dirty="0"/>
              <a:t>Adresser vid utskick till grupper av medlemmar ska läggas i fältet </a:t>
            </a:r>
            <a:r>
              <a:rPr lang="sv-SE" sz="2800" i="1" dirty="0"/>
              <a:t>Hemlig kopia</a:t>
            </a:r>
          </a:p>
          <a:p>
            <a:r>
              <a:rPr lang="sv-SE" sz="2800" dirty="0"/>
              <a:t>Använd inte personuppgifter i ärenderaden</a:t>
            </a:r>
            <a:endParaRPr lang="sv-SE" sz="2800" dirty="0">
              <a:sym typeface="Wingdings" panose="05000000000000000000" pitchFamily="2" charset="2"/>
            </a:endParaRPr>
          </a:p>
          <a:p>
            <a:r>
              <a:rPr lang="sv-SE" sz="2800" dirty="0">
                <a:sym typeface="Wingdings" panose="05000000000000000000" pitchFamily="2" charset="2"/>
              </a:rPr>
              <a:t>Använd inte molntjänster (t ex </a:t>
            </a:r>
            <a:r>
              <a:rPr lang="sv-SE" sz="2800" dirty="0" err="1">
                <a:sym typeface="Wingdings" panose="05000000000000000000" pitchFamily="2" charset="2"/>
              </a:rPr>
              <a:t>Gmail</a:t>
            </a:r>
            <a:r>
              <a:rPr lang="sv-SE" sz="2800" dirty="0">
                <a:sym typeface="Wingdings" panose="05000000000000000000" pitchFamily="2" charset="2"/>
              </a:rPr>
              <a:t>, Hotmail) utan kontaktförbundets tillstånd </a:t>
            </a:r>
          </a:p>
          <a:p>
            <a:r>
              <a:rPr lang="sv-SE" sz="2800" dirty="0">
                <a:sym typeface="Wingdings" panose="05000000000000000000" pitchFamily="2" charset="2"/>
              </a:rPr>
              <a:t>Tillämpa de </a:t>
            </a:r>
            <a:r>
              <a:rPr lang="sv-SE" sz="2800" dirty="0"/>
              <a:t>grundläggande principerna</a:t>
            </a:r>
            <a:endParaRPr lang="sv-SE" sz="2800" dirty="0">
              <a:sym typeface="Wingdings" panose="05000000000000000000" pitchFamily="2" charset="2"/>
            </a:endParaRPr>
          </a:p>
          <a:p>
            <a:endParaRPr lang="sv-SE" dirty="0"/>
          </a:p>
        </p:txBody>
      </p:sp>
    </p:spTree>
    <p:extLst>
      <p:ext uri="{BB962C8B-B14F-4D97-AF65-F5344CB8AC3E}">
        <p14:creationId xmlns:p14="http://schemas.microsoft.com/office/powerpoint/2010/main" val="2629112888"/>
      </p:ext>
    </p:extLst>
  </p:cSld>
  <p:clrMapOvr>
    <a:masterClrMapping/>
  </p:clrMapOvr>
</p:sld>
</file>

<file path=ppt/theme/theme1.xml><?xml version="1.0" encoding="utf-8"?>
<a:theme xmlns:a="http://schemas.openxmlformats.org/drawingml/2006/main" name="1_Saco_S_PP_Bli medlem_2015">
  <a:themeElements>
    <a:clrScheme name="Anpassad 4">
      <a:dk1>
        <a:sysClr val="windowText" lastClr="000000"/>
      </a:dk1>
      <a:lt1>
        <a:sysClr val="window" lastClr="FFFFFF"/>
      </a:lt1>
      <a:dk2>
        <a:srgbClr val="2B142D"/>
      </a:dk2>
      <a:lt2>
        <a:srgbClr val="A4D5D0"/>
      </a:lt2>
      <a:accent1>
        <a:srgbClr val="009BA4"/>
      </a:accent1>
      <a:accent2>
        <a:srgbClr val="43237A"/>
      </a:accent2>
      <a:accent3>
        <a:srgbClr val="D7007F"/>
      </a:accent3>
      <a:accent4>
        <a:srgbClr val="F39200"/>
      </a:accent4>
      <a:accent5>
        <a:srgbClr val="FFDD00"/>
      </a:accent5>
      <a:accent6>
        <a:srgbClr val="A3A101"/>
      </a:accent6>
      <a:hlink>
        <a:srgbClr val="004080"/>
      </a:hlink>
      <a:folHlink>
        <a:srgbClr val="4C4C4C"/>
      </a:folHlink>
    </a:clrScheme>
    <a:fontScheme name="Förmån">
      <a:majorFont>
        <a:latin typeface="Rockwell"/>
        <a:ea typeface=""/>
        <a:cs typeface=""/>
        <a:font script="Jpan" typeface="ＭＳ ゴシック"/>
      </a:majorFont>
      <a:minorFont>
        <a:latin typeface="Rockwell"/>
        <a:ea typeface=""/>
        <a:cs typeface=""/>
        <a:font script="Jpan" typeface="ＭＳ ゴシック"/>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1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mall_saco_s_ppt.potx" id="{76E9B057-CACA-4AB1-858D-DAB7EA0A903A}" vid="{96ECC57A-9473-45C5-A677-AC1008D1EBC7}"/>
    </a:ext>
  </a:extLst>
</a:theme>
</file>

<file path=ppt/theme/theme2.xml><?xml version="1.0" encoding="utf-8"?>
<a:theme xmlns:a="http://schemas.openxmlformats.org/drawingml/2006/main" name="Saco_S_PP_Logo_2015">
  <a:themeElements>
    <a:clrScheme name="Anpassad 4">
      <a:dk1>
        <a:sysClr val="windowText" lastClr="000000"/>
      </a:dk1>
      <a:lt1>
        <a:sysClr val="window" lastClr="FFFFFF"/>
      </a:lt1>
      <a:dk2>
        <a:srgbClr val="2B142D"/>
      </a:dk2>
      <a:lt2>
        <a:srgbClr val="A4D5D0"/>
      </a:lt2>
      <a:accent1>
        <a:srgbClr val="009BA4"/>
      </a:accent1>
      <a:accent2>
        <a:srgbClr val="43237A"/>
      </a:accent2>
      <a:accent3>
        <a:srgbClr val="D7007F"/>
      </a:accent3>
      <a:accent4>
        <a:srgbClr val="F39200"/>
      </a:accent4>
      <a:accent5>
        <a:srgbClr val="FFDD00"/>
      </a:accent5>
      <a:accent6>
        <a:srgbClr val="A3A101"/>
      </a:accent6>
      <a:hlink>
        <a:srgbClr val="004080"/>
      </a:hlink>
      <a:folHlink>
        <a:srgbClr val="4C4C4C"/>
      </a:folHlink>
    </a:clrScheme>
    <a:fontScheme name="Förmån">
      <a:majorFont>
        <a:latin typeface="Rockwell"/>
        <a:ea typeface=""/>
        <a:cs typeface=""/>
        <a:font script="Jpan" typeface="ＭＳ ゴシック"/>
      </a:majorFont>
      <a:minorFont>
        <a:latin typeface="Rockwell"/>
        <a:ea typeface=""/>
        <a:cs typeface=""/>
        <a:font script="Jpan" typeface="ＭＳ ゴシック"/>
      </a:minorFont>
    </a:fontScheme>
    <a:fmtScheme name="Förmån">
      <a:fillStyleLst>
        <a:solidFill>
          <a:schemeClr val="phClr"/>
        </a:solidFill>
        <a:gradFill rotWithShape="1">
          <a:gsLst>
            <a:gs pos="0">
              <a:schemeClr val="phClr">
                <a:tint val="100000"/>
                <a:shade val="40000"/>
                <a:alpha val="100000"/>
                <a:satMod val="150000"/>
                <a:lumMod val="100000"/>
              </a:schemeClr>
            </a:gs>
            <a:gs pos="100000">
              <a:schemeClr val="phClr">
                <a:tint val="70000"/>
                <a:shade val="100000"/>
                <a:alpha val="100000"/>
                <a:satMod val="200000"/>
                <a:lumMod val="100000"/>
              </a:schemeClr>
            </a:gs>
          </a:gsLst>
          <a:lin ang="6000000" scaled="1"/>
        </a:gradFill>
        <a:gradFill rotWithShape="1">
          <a:gsLst>
            <a:gs pos="0">
              <a:schemeClr val="phClr">
                <a:shade val="40000"/>
                <a:alpha val="100000"/>
                <a:satMod val="150000"/>
                <a:lumMod val="100000"/>
              </a:schemeClr>
            </a:gs>
            <a:gs pos="100000">
              <a:schemeClr val="phClr">
                <a:tint val="70000"/>
                <a:shade val="100000"/>
                <a:alpha val="100000"/>
                <a:satMod val="200000"/>
                <a:lumMod val="100000"/>
              </a:schemeClr>
            </a:gs>
          </a:gsLst>
          <a:lin ang="54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innerShdw blurRad="50800" dist="25400" dir="13500000">
              <a:srgbClr val="FFFFFF">
                <a:alpha val="75000"/>
              </a:srgbClr>
            </a:innerShdw>
            <a:outerShdw blurRad="63500" dist="25400" dir="5400000" rotWithShape="0">
              <a:srgbClr val="808080">
                <a:alpha val="75000"/>
              </a:srgbClr>
            </a:outerShdw>
          </a:effectLst>
        </a:effectStyle>
        <a:effectStyle>
          <a:effectLst/>
          <a:scene3d>
            <a:camera prst="orthographicFront">
              <a:rot lat="0" lon="0" rev="0"/>
            </a:camera>
            <a:lightRig rig="twoPt" dir="tl">
              <a:rot lat="0" lon="0" rev="4500000"/>
            </a:lightRig>
          </a:scene3d>
          <a:sp3d>
            <a:bevelT w="63500" h="50800"/>
          </a:sp3d>
        </a:effectStyle>
      </a:effectStyleLst>
      <a:bgFillStyleLst>
        <a:solidFill>
          <a:schemeClr val="phClr"/>
        </a:solidFill>
        <a:gradFill rotWithShape="1">
          <a:gsLst>
            <a:gs pos="0">
              <a:schemeClr val="phClr">
                <a:tint val="40000"/>
                <a:satMod val="1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mall_saco_s_ppt.potx" id="{76E9B057-CACA-4AB1-858D-DAB7EA0A903A}" vid="{7008EE21-EC72-4081-81AF-525B0F4B0123}"/>
    </a:ext>
  </a:ext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mall_saco_s_ppt</Template>
  <TotalTime>0</TotalTime>
  <Words>3611</Words>
  <Application>Microsoft Office PowerPoint</Application>
  <PresentationFormat>Bildspel på skärmen (4:3)</PresentationFormat>
  <Paragraphs>223</Paragraphs>
  <Slides>19</Slides>
  <Notes>18</Notes>
  <HiddenSlides>0</HiddenSlides>
  <MMClips>0</MMClips>
  <ScaleCrop>false</ScaleCrop>
  <HeadingPairs>
    <vt:vector size="6" baseType="variant">
      <vt:variant>
        <vt:lpstr>Använt teckensnitt</vt:lpstr>
      </vt:variant>
      <vt:variant>
        <vt:i4>6</vt:i4>
      </vt:variant>
      <vt:variant>
        <vt:lpstr>Tema</vt:lpstr>
      </vt:variant>
      <vt:variant>
        <vt:i4>2</vt:i4>
      </vt:variant>
      <vt:variant>
        <vt:lpstr>Bildrubriker</vt:lpstr>
      </vt:variant>
      <vt:variant>
        <vt:i4>19</vt:i4>
      </vt:variant>
    </vt:vector>
  </HeadingPairs>
  <TitlesOfParts>
    <vt:vector size="27" baseType="lpstr">
      <vt:lpstr>Arial</vt:lpstr>
      <vt:lpstr>Calibri</vt:lpstr>
      <vt:lpstr>Georgia</vt:lpstr>
      <vt:lpstr>Lucida Grande</vt:lpstr>
      <vt:lpstr>proxima-nova</vt:lpstr>
      <vt:lpstr>Rockwell</vt:lpstr>
      <vt:lpstr>1_Saco_S_PP_Bli medlem_2015</vt:lpstr>
      <vt:lpstr>Saco_S_PP_Logo_2015</vt:lpstr>
      <vt:lpstr>Personuppgiftsbehandling inom Saco-S</vt:lpstr>
      <vt:lpstr>GDPR:s syfte</vt:lpstr>
      <vt:lpstr>GDPR:s begrepp</vt:lpstr>
      <vt:lpstr>Gemensamt personuppgiftsansvar</vt:lpstr>
      <vt:lpstr>Behandling av personuppgifter</vt:lpstr>
      <vt:lpstr>Grundläggande principer</vt:lpstr>
      <vt:lpstr>Pappersdokumentation, pärmar, USB-minnen och liknande lagringsformer</vt:lpstr>
      <vt:lpstr>Elektronisk lagring</vt:lpstr>
      <vt:lpstr>E-post</vt:lpstr>
      <vt:lpstr>Elektronisk kalender, t.ex. Outlook</vt:lpstr>
      <vt:lpstr>Mötessystem och diskussionsgrupper</vt:lpstr>
      <vt:lpstr>Identitet vid kontakt via e-post eller telefon</vt:lpstr>
      <vt:lpstr>Medlemslistor och adresslistor</vt:lpstr>
      <vt:lpstr>Personnummer</vt:lpstr>
      <vt:lpstr>Rutiner för radering och gallring</vt:lpstr>
      <vt:lpstr>Personuppgiftsincident</vt:lpstr>
      <vt:lpstr>Information till registrerade</vt:lpstr>
      <vt:lpstr>Dataskyddsombud</vt:lpstr>
      <vt:lpstr>PowerPoint-presentation</vt:lpstr>
    </vt:vector>
  </TitlesOfParts>
  <Manager/>
  <Company>Fotoskrift AB</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Huvudrubrik</dc:title>
  <dc:subject/>
  <dc:creator>Langlet Eva</dc:creator>
  <cp:keywords/>
  <dc:description/>
  <cp:lastModifiedBy>Anna Wing</cp:lastModifiedBy>
  <cp:revision>78</cp:revision>
  <dcterms:created xsi:type="dcterms:W3CDTF">2016-06-08T11:44:41Z</dcterms:created>
  <dcterms:modified xsi:type="dcterms:W3CDTF">2023-07-03T12:15:20Z</dcterms:modified>
  <cp:category/>
</cp:coreProperties>
</file>