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7" r:id="rId5"/>
    <p:sldId id="270" r:id="rId6"/>
    <p:sldId id="271" r:id="rId7"/>
    <p:sldId id="272" r:id="rId8"/>
    <p:sldId id="258" r:id="rId9"/>
    <p:sldId id="260" r:id="rId10"/>
    <p:sldId id="273" r:id="rId11"/>
    <p:sldId id="261" r:id="rId12"/>
    <p:sldId id="263" r:id="rId13"/>
    <p:sldId id="264" r:id="rId14"/>
    <p:sldId id="266" r:id="rId15"/>
    <p:sldId id="274" r:id="rId16"/>
    <p:sldId id="275" r:id="rId17"/>
    <p:sldId id="276" r:id="rId18"/>
    <p:sldId id="277" r:id="rId19"/>
    <p:sldId id="278" r:id="rId20"/>
    <p:sldId id="279"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A1"/>
    <a:srgbClr val="C13D8C"/>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1" autoAdjust="0"/>
    <p:restoredTop sz="75365" autoAdjust="0"/>
  </p:normalViewPr>
  <p:slideViewPr>
    <p:cSldViewPr snapToGrid="0">
      <p:cViewPr varScale="1">
        <p:scale>
          <a:sx n="76" d="100"/>
          <a:sy n="76" d="100"/>
        </p:scale>
        <p:origin x="72" y="52"/>
      </p:cViewPr>
      <p:guideLst>
        <p:guide orient="horz" pos="2160"/>
        <p:guide pos="3840"/>
      </p:guideLst>
    </p:cSldViewPr>
  </p:slideViewPr>
  <p:notesTextViewPr>
    <p:cViewPr>
      <p:scale>
        <a:sx n="3" d="2"/>
        <a:sy n="3" d="2"/>
      </p:scale>
      <p:origin x="0" y="0"/>
    </p:cViewPr>
  </p:notesTextViewPr>
  <p:notesViewPr>
    <p:cSldViewPr snapToGrid="0">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ek Touma" userId="24806381-aef4-4bec-a71f-658e3e0c30ec" providerId="ADAL" clId="{DE44AC43-49B6-4DED-AD7E-D01CAE9964E0}"/>
    <pc:docChg chg="undo custSel addSld delSld modSld sldOrd">
      <pc:chgData name="Tarek Touma" userId="24806381-aef4-4bec-a71f-658e3e0c30ec" providerId="ADAL" clId="{DE44AC43-49B6-4DED-AD7E-D01CAE9964E0}" dt="2023-03-15T12:29:36.804" v="449" actId="313"/>
      <pc:docMkLst>
        <pc:docMk/>
      </pc:docMkLst>
      <pc:sldChg chg="modSp mod modNotesTx">
        <pc:chgData name="Tarek Touma" userId="24806381-aef4-4bec-a71f-658e3e0c30ec" providerId="ADAL" clId="{DE44AC43-49B6-4DED-AD7E-D01CAE9964E0}" dt="2023-03-15T10:34:49.012" v="44"/>
        <pc:sldMkLst>
          <pc:docMk/>
          <pc:sldMk cId="3070913108" sldId="257"/>
        </pc:sldMkLst>
        <pc:spChg chg="mod">
          <ac:chgData name="Tarek Touma" userId="24806381-aef4-4bec-a71f-658e3e0c30ec" providerId="ADAL" clId="{DE44AC43-49B6-4DED-AD7E-D01CAE9964E0}" dt="2023-03-15T10:33:49.081" v="42" actId="20577"/>
          <ac:spMkLst>
            <pc:docMk/>
            <pc:sldMk cId="3070913108" sldId="257"/>
            <ac:spMk id="2" creationId="{B454782F-813C-930D-5523-40194F8CDFA0}"/>
          </ac:spMkLst>
        </pc:spChg>
      </pc:sldChg>
      <pc:sldChg chg="modSp mod ord modNotesTx">
        <pc:chgData name="Tarek Touma" userId="24806381-aef4-4bec-a71f-658e3e0c30ec" providerId="ADAL" clId="{DE44AC43-49B6-4DED-AD7E-D01CAE9964E0}" dt="2023-03-15T10:43:24.110" v="150" actId="20577"/>
        <pc:sldMkLst>
          <pc:docMk/>
          <pc:sldMk cId="759543867" sldId="258"/>
        </pc:sldMkLst>
        <pc:spChg chg="mod">
          <ac:chgData name="Tarek Touma" userId="24806381-aef4-4bec-a71f-658e3e0c30ec" providerId="ADAL" clId="{DE44AC43-49B6-4DED-AD7E-D01CAE9964E0}" dt="2023-03-15T10:43:24.110" v="150" actId="20577"/>
          <ac:spMkLst>
            <pc:docMk/>
            <pc:sldMk cId="759543867" sldId="258"/>
            <ac:spMk id="2" creationId="{F7AA3BEF-EA4A-505D-43A2-A3F0101288EF}"/>
          </ac:spMkLst>
        </pc:spChg>
        <pc:spChg chg="mod">
          <ac:chgData name="Tarek Touma" userId="24806381-aef4-4bec-a71f-658e3e0c30ec" providerId="ADAL" clId="{DE44AC43-49B6-4DED-AD7E-D01CAE9964E0}" dt="2023-03-15T10:43:08.663" v="148" actId="1076"/>
          <ac:spMkLst>
            <pc:docMk/>
            <pc:sldMk cId="759543867" sldId="258"/>
            <ac:spMk id="3" creationId="{38ABB274-C2B1-2489-683D-0BFD619262C6}"/>
          </ac:spMkLst>
        </pc:spChg>
      </pc:sldChg>
      <pc:sldChg chg="modSp mod modNotesTx">
        <pc:chgData name="Tarek Touma" userId="24806381-aef4-4bec-a71f-658e3e0c30ec" providerId="ADAL" clId="{DE44AC43-49B6-4DED-AD7E-D01CAE9964E0}" dt="2023-03-15T10:44:52.154" v="161" actId="6549"/>
        <pc:sldMkLst>
          <pc:docMk/>
          <pc:sldMk cId="2974305025" sldId="260"/>
        </pc:sldMkLst>
        <pc:spChg chg="mod">
          <ac:chgData name="Tarek Touma" userId="24806381-aef4-4bec-a71f-658e3e0c30ec" providerId="ADAL" clId="{DE44AC43-49B6-4DED-AD7E-D01CAE9964E0}" dt="2023-03-15T10:43:56.599" v="152" actId="27636"/>
          <ac:spMkLst>
            <pc:docMk/>
            <pc:sldMk cId="2974305025" sldId="260"/>
            <ac:spMk id="2" creationId="{A0A9DFD2-BA88-592E-E6F9-6B5CA86C0A6A}"/>
          </ac:spMkLst>
        </pc:spChg>
        <pc:spChg chg="mod">
          <ac:chgData name="Tarek Touma" userId="24806381-aef4-4bec-a71f-658e3e0c30ec" providerId="ADAL" clId="{DE44AC43-49B6-4DED-AD7E-D01CAE9964E0}" dt="2023-03-15T10:44:47.468" v="160" actId="20577"/>
          <ac:spMkLst>
            <pc:docMk/>
            <pc:sldMk cId="2974305025" sldId="260"/>
            <ac:spMk id="3" creationId="{0F9DA54A-313A-1FFF-563F-8FD99C2AA352}"/>
          </ac:spMkLst>
        </pc:spChg>
      </pc:sldChg>
      <pc:sldChg chg="modSp mod modNotesTx">
        <pc:chgData name="Tarek Touma" userId="24806381-aef4-4bec-a71f-658e3e0c30ec" providerId="ADAL" clId="{DE44AC43-49B6-4DED-AD7E-D01CAE9964E0}" dt="2023-03-15T10:59:12.731" v="262" actId="6549"/>
        <pc:sldMkLst>
          <pc:docMk/>
          <pc:sldMk cId="2712440256" sldId="261"/>
        </pc:sldMkLst>
        <pc:spChg chg="mod">
          <ac:chgData name="Tarek Touma" userId="24806381-aef4-4bec-a71f-658e3e0c30ec" providerId="ADAL" clId="{DE44AC43-49B6-4DED-AD7E-D01CAE9964E0}" dt="2023-03-15T10:46:20.688" v="189" actId="14100"/>
          <ac:spMkLst>
            <pc:docMk/>
            <pc:sldMk cId="2712440256" sldId="261"/>
            <ac:spMk id="2" creationId="{F21FE3B7-9512-AD11-6922-CA6954CCF80E}"/>
          </ac:spMkLst>
        </pc:spChg>
        <pc:spChg chg="mod">
          <ac:chgData name="Tarek Touma" userId="24806381-aef4-4bec-a71f-658e3e0c30ec" providerId="ADAL" clId="{DE44AC43-49B6-4DED-AD7E-D01CAE9964E0}" dt="2023-03-15T10:57:22.813" v="261" actId="255"/>
          <ac:spMkLst>
            <pc:docMk/>
            <pc:sldMk cId="2712440256" sldId="261"/>
            <ac:spMk id="3" creationId="{95E3849F-87B4-9ADD-0FB1-E9B25F04A174}"/>
          </ac:spMkLst>
        </pc:spChg>
      </pc:sldChg>
      <pc:sldChg chg="del">
        <pc:chgData name="Tarek Touma" userId="24806381-aef4-4bec-a71f-658e3e0c30ec" providerId="ADAL" clId="{DE44AC43-49B6-4DED-AD7E-D01CAE9964E0}" dt="2023-03-15T11:02:00.812" v="290" actId="47"/>
        <pc:sldMkLst>
          <pc:docMk/>
          <pc:sldMk cId="1847717318" sldId="262"/>
        </pc:sldMkLst>
      </pc:sldChg>
      <pc:sldChg chg="modSp mod modNotesTx">
        <pc:chgData name="Tarek Touma" userId="24806381-aef4-4bec-a71f-658e3e0c30ec" providerId="ADAL" clId="{DE44AC43-49B6-4DED-AD7E-D01CAE9964E0}" dt="2023-03-15T12:29:36.804" v="449" actId="313"/>
        <pc:sldMkLst>
          <pc:docMk/>
          <pc:sldMk cId="533024052" sldId="263"/>
        </pc:sldMkLst>
        <pc:spChg chg="mod">
          <ac:chgData name="Tarek Touma" userId="24806381-aef4-4bec-a71f-658e3e0c30ec" providerId="ADAL" clId="{DE44AC43-49B6-4DED-AD7E-D01CAE9964E0}" dt="2023-03-15T11:02:46.433" v="309" actId="14100"/>
          <ac:spMkLst>
            <pc:docMk/>
            <pc:sldMk cId="533024052" sldId="263"/>
            <ac:spMk id="2" creationId="{52A51CDB-98F0-F22F-C106-ED362760E69E}"/>
          </ac:spMkLst>
        </pc:spChg>
        <pc:spChg chg="mod">
          <ac:chgData name="Tarek Touma" userId="24806381-aef4-4bec-a71f-658e3e0c30ec" providerId="ADAL" clId="{DE44AC43-49B6-4DED-AD7E-D01CAE9964E0}" dt="2023-03-15T12:29:36.804" v="449" actId="313"/>
          <ac:spMkLst>
            <pc:docMk/>
            <pc:sldMk cId="533024052" sldId="263"/>
            <ac:spMk id="3" creationId="{878ED303-250C-3196-0E7A-0BC143F0F459}"/>
          </ac:spMkLst>
        </pc:spChg>
      </pc:sldChg>
      <pc:sldChg chg="addSp delSp modSp mod modNotesTx">
        <pc:chgData name="Tarek Touma" userId="24806381-aef4-4bec-a71f-658e3e0c30ec" providerId="ADAL" clId="{DE44AC43-49B6-4DED-AD7E-D01CAE9964E0}" dt="2023-03-15T11:04:42.118" v="337" actId="1076"/>
        <pc:sldMkLst>
          <pc:docMk/>
          <pc:sldMk cId="1836689979" sldId="264"/>
        </pc:sldMkLst>
        <pc:spChg chg="mod">
          <ac:chgData name="Tarek Touma" userId="24806381-aef4-4bec-a71f-658e3e0c30ec" providerId="ADAL" clId="{DE44AC43-49B6-4DED-AD7E-D01CAE9964E0}" dt="2023-03-15T11:04:17.975" v="333" actId="1076"/>
          <ac:spMkLst>
            <pc:docMk/>
            <pc:sldMk cId="1836689979" sldId="264"/>
            <ac:spMk id="2" creationId="{DCB49CB0-9EBC-5D00-0286-3A61336B44BC}"/>
          </ac:spMkLst>
        </pc:spChg>
        <pc:spChg chg="mod">
          <ac:chgData name="Tarek Touma" userId="24806381-aef4-4bec-a71f-658e3e0c30ec" providerId="ADAL" clId="{DE44AC43-49B6-4DED-AD7E-D01CAE9964E0}" dt="2023-03-15T11:04:42.118" v="337" actId="1076"/>
          <ac:spMkLst>
            <pc:docMk/>
            <pc:sldMk cId="1836689979" sldId="264"/>
            <ac:spMk id="3" creationId="{C9DBBD48-DD5A-1CC1-4DE6-F8B3EFFD3526}"/>
          </ac:spMkLst>
        </pc:spChg>
        <pc:spChg chg="add del">
          <ac:chgData name="Tarek Touma" userId="24806381-aef4-4bec-a71f-658e3e0c30ec" providerId="ADAL" clId="{DE44AC43-49B6-4DED-AD7E-D01CAE9964E0}" dt="2023-03-15T11:04:04.931" v="330" actId="22"/>
          <ac:spMkLst>
            <pc:docMk/>
            <pc:sldMk cId="1836689979" sldId="264"/>
            <ac:spMk id="5" creationId="{41A2B9EC-456C-C5CA-27AB-5912C33989EF}"/>
          </ac:spMkLst>
        </pc:spChg>
      </pc:sldChg>
      <pc:sldChg chg="modSp del mod">
        <pc:chgData name="Tarek Touma" userId="24806381-aef4-4bec-a71f-658e3e0c30ec" providerId="ADAL" clId="{DE44AC43-49B6-4DED-AD7E-D01CAE9964E0}" dt="2023-03-15T11:07:19.348" v="359" actId="47"/>
        <pc:sldMkLst>
          <pc:docMk/>
          <pc:sldMk cId="2364344290" sldId="265"/>
        </pc:sldMkLst>
        <pc:spChg chg="mod">
          <ac:chgData name="Tarek Touma" userId="24806381-aef4-4bec-a71f-658e3e0c30ec" providerId="ADAL" clId="{DE44AC43-49B6-4DED-AD7E-D01CAE9964E0}" dt="2023-03-15T11:05:53.380" v="357" actId="14100"/>
          <ac:spMkLst>
            <pc:docMk/>
            <pc:sldMk cId="2364344290" sldId="265"/>
            <ac:spMk id="2" creationId="{15F97B53-5775-5654-DF0A-B114E5EF75FF}"/>
          </ac:spMkLst>
        </pc:spChg>
        <pc:spChg chg="mod">
          <ac:chgData name="Tarek Touma" userId="24806381-aef4-4bec-a71f-658e3e0c30ec" providerId="ADAL" clId="{DE44AC43-49B6-4DED-AD7E-D01CAE9964E0}" dt="2023-03-15T11:05:56.965" v="358" actId="1076"/>
          <ac:spMkLst>
            <pc:docMk/>
            <pc:sldMk cId="2364344290" sldId="265"/>
            <ac:spMk id="3" creationId="{5BB321BD-4CA3-7AED-C363-E615F1D3901B}"/>
          </ac:spMkLst>
        </pc:spChg>
      </pc:sldChg>
      <pc:sldChg chg="modNotesTx">
        <pc:chgData name="Tarek Touma" userId="24806381-aef4-4bec-a71f-658e3e0c30ec" providerId="ADAL" clId="{DE44AC43-49B6-4DED-AD7E-D01CAE9964E0}" dt="2023-03-15T11:16:36.961" v="440" actId="6549"/>
        <pc:sldMkLst>
          <pc:docMk/>
          <pc:sldMk cId="2746937575" sldId="266"/>
        </pc:sldMkLst>
      </pc:sldChg>
      <pc:sldChg chg="del">
        <pc:chgData name="Tarek Touma" userId="24806381-aef4-4bec-a71f-658e3e0c30ec" providerId="ADAL" clId="{DE44AC43-49B6-4DED-AD7E-D01CAE9964E0}" dt="2023-03-15T11:16:01.716" v="439" actId="47"/>
        <pc:sldMkLst>
          <pc:docMk/>
          <pc:sldMk cId="269614528" sldId="267"/>
        </pc:sldMkLst>
      </pc:sldChg>
      <pc:sldChg chg="del">
        <pc:chgData name="Tarek Touma" userId="24806381-aef4-4bec-a71f-658e3e0c30ec" providerId="ADAL" clId="{DE44AC43-49B6-4DED-AD7E-D01CAE9964E0}" dt="2023-03-15T11:15:49.444" v="438" actId="47"/>
        <pc:sldMkLst>
          <pc:docMk/>
          <pc:sldMk cId="3452971053" sldId="268"/>
        </pc:sldMkLst>
      </pc:sldChg>
      <pc:sldChg chg="del">
        <pc:chgData name="Tarek Touma" userId="24806381-aef4-4bec-a71f-658e3e0c30ec" providerId="ADAL" clId="{DE44AC43-49B6-4DED-AD7E-D01CAE9964E0}" dt="2023-03-15T11:17:04.121" v="442" actId="47"/>
        <pc:sldMkLst>
          <pc:docMk/>
          <pc:sldMk cId="2203703055" sldId="269"/>
        </pc:sldMkLst>
      </pc:sldChg>
      <pc:sldChg chg="new ord">
        <pc:chgData name="Tarek Touma" userId="24806381-aef4-4bec-a71f-658e3e0c30ec" providerId="ADAL" clId="{DE44AC43-49B6-4DED-AD7E-D01CAE9964E0}" dt="2023-03-15T10:35:57.969" v="46"/>
        <pc:sldMkLst>
          <pc:docMk/>
          <pc:sldMk cId="3993428906" sldId="270"/>
        </pc:sldMkLst>
      </pc:sldChg>
      <pc:sldChg chg="addSp delSp modSp new mod ord modClrScheme chgLayout modNotesTx">
        <pc:chgData name="Tarek Touma" userId="24806381-aef4-4bec-a71f-658e3e0c30ec" providerId="ADAL" clId="{DE44AC43-49B6-4DED-AD7E-D01CAE9964E0}" dt="2023-03-15T10:38:28.612" v="82" actId="20577"/>
        <pc:sldMkLst>
          <pc:docMk/>
          <pc:sldMk cId="18738387" sldId="271"/>
        </pc:sldMkLst>
        <pc:spChg chg="del mod ord">
          <ac:chgData name="Tarek Touma" userId="24806381-aef4-4bec-a71f-658e3e0c30ec" providerId="ADAL" clId="{DE44AC43-49B6-4DED-AD7E-D01CAE9964E0}" dt="2023-03-15T10:36:50.580" v="55" actId="700"/>
          <ac:spMkLst>
            <pc:docMk/>
            <pc:sldMk cId="18738387" sldId="271"/>
            <ac:spMk id="2" creationId="{9EA6625C-FEB1-4DD5-2C00-52D14CBA61EC}"/>
          </ac:spMkLst>
        </pc:spChg>
        <pc:spChg chg="mod ord">
          <ac:chgData name="Tarek Touma" userId="24806381-aef4-4bec-a71f-658e3e0c30ec" providerId="ADAL" clId="{DE44AC43-49B6-4DED-AD7E-D01CAE9964E0}" dt="2023-03-15T10:37:41.660" v="75" actId="948"/>
          <ac:spMkLst>
            <pc:docMk/>
            <pc:sldMk cId="18738387" sldId="271"/>
            <ac:spMk id="3" creationId="{ACEA9E06-FE11-FC74-9C83-0F29BD4DC68B}"/>
          </ac:spMkLst>
        </pc:spChg>
        <pc:spChg chg="add del mod ord">
          <ac:chgData name="Tarek Touma" userId="24806381-aef4-4bec-a71f-658e3e0c30ec" providerId="ADAL" clId="{DE44AC43-49B6-4DED-AD7E-D01CAE9964E0}" dt="2023-03-15T10:37:00.423" v="56" actId="700"/>
          <ac:spMkLst>
            <pc:docMk/>
            <pc:sldMk cId="18738387" sldId="271"/>
            <ac:spMk id="4" creationId="{DA2FE11B-E98E-EAFE-3A30-70D2EFB59DD6}"/>
          </ac:spMkLst>
        </pc:spChg>
        <pc:spChg chg="add mod ord">
          <ac:chgData name="Tarek Touma" userId="24806381-aef4-4bec-a71f-658e3e0c30ec" providerId="ADAL" clId="{DE44AC43-49B6-4DED-AD7E-D01CAE9964E0}" dt="2023-03-15T10:37:08.937" v="70" actId="20577"/>
          <ac:spMkLst>
            <pc:docMk/>
            <pc:sldMk cId="18738387" sldId="271"/>
            <ac:spMk id="5" creationId="{17860CF0-EE42-0E9B-37EC-9394EB74A077}"/>
          </ac:spMkLst>
        </pc:spChg>
      </pc:sldChg>
      <pc:sldChg chg="modSp new mod modNotesTx">
        <pc:chgData name="Tarek Touma" userId="24806381-aef4-4bec-a71f-658e3e0c30ec" providerId="ADAL" clId="{DE44AC43-49B6-4DED-AD7E-D01CAE9964E0}" dt="2023-03-15T10:41:30.855" v="116"/>
        <pc:sldMkLst>
          <pc:docMk/>
          <pc:sldMk cId="3250167687" sldId="272"/>
        </pc:sldMkLst>
        <pc:spChg chg="mod">
          <ac:chgData name="Tarek Touma" userId="24806381-aef4-4bec-a71f-658e3e0c30ec" providerId="ADAL" clId="{DE44AC43-49B6-4DED-AD7E-D01CAE9964E0}" dt="2023-03-15T10:39:03.561" v="85"/>
          <ac:spMkLst>
            <pc:docMk/>
            <pc:sldMk cId="3250167687" sldId="272"/>
            <ac:spMk id="2" creationId="{ED224706-F360-A111-8BA5-619426795EBB}"/>
          </ac:spMkLst>
        </pc:spChg>
        <pc:spChg chg="mod">
          <ac:chgData name="Tarek Touma" userId="24806381-aef4-4bec-a71f-658e3e0c30ec" providerId="ADAL" clId="{DE44AC43-49B6-4DED-AD7E-D01CAE9964E0}" dt="2023-03-15T10:41:17.964" v="115" actId="20577"/>
          <ac:spMkLst>
            <pc:docMk/>
            <pc:sldMk cId="3250167687" sldId="272"/>
            <ac:spMk id="3" creationId="{A131D604-DEF6-3B56-0E3A-0BC64416B4AE}"/>
          </ac:spMkLst>
        </pc:spChg>
      </pc:sldChg>
      <pc:sldChg chg="modSp new mod">
        <pc:chgData name="Tarek Touma" userId="24806381-aef4-4bec-a71f-658e3e0c30ec" providerId="ADAL" clId="{DE44AC43-49B6-4DED-AD7E-D01CAE9964E0}" dt="2023-03-15T10:45:43.824" v="186" actId="20577"/>
        <pc:sldMkLst>
          <pc:docMk/>
          <pc:sldMk cId="829579953" sldId="273"/>
        </pc:sldMkLst>
        <pc:spChg chg="mod">
          <ac:chgData name="Tarek Touma" userId="24806381-aef4-4bec-a71f-658e3e0c30ec" providerId="ADAL" clId="{DE44AC43-49B6-4DED-AD7E-D01CAE9964E0}" dt="2023-03-15T10:45:29.668" v="166" actId="20577"/>
          <ac:spMkLst>
            <pc:docMk/>
            <pc:sldMk cId="829579953" sldId="273"/>
            <ac:spMk id="2" creationId="{82802A7A-B55E-F03B-29BF-E23DDFB2AF47}"/>
          </ac:spMkLst>
        </pc:spChg>
        <pc:spChg chg="mod">
          <ac:chgData name="Tarek Touma" userId="24806381-aef4-4bec-a71f-658e3e0c30ec" providerId="ADAL" clId="{DE44AC43-49B6-4DED-AD7E-D01CAE9964E0}" dt="2023-03-15T10:45:43.824" v="186" actId="20577"/>
          <ac:spMkLst>
            <pc:docMk/>
            <pc:sldMk cId="829579953" sldId="273"/>
            <ac:spMk id="3" creationId="{319B53B5-1D6D-CDAE-9030-12B8D69D0ED0}"/>
          </ac:spMkLst>
        </pc:spChg>
      </pc:sldChg>
      <pc:sldChg chg="modSp new mod">
        <pc:chgData name="Tarek Touma" userId="24806381-aef4-4bec-a71f-658e3e0c30ec" providerId="ADAL" clId="{DE44AC43-49B6-4DED-AD7E-D01CAE9964E0}" dt="2023-03-15T11:09:02.551" v="368" actId="207"/>
        <pc:sldMkLst>
          <pc:docMk/>
          <pc:sldMk cId="161748066" sldId="274"/>
        </pc:sldMkLst>
        <pc:spChg chg="mod">
          <ac:chgData name="Tarek Touma" userId="24806381-aef4-4bec-a71f-658e3e0c30ec" providerId="ADAL" clId="{DE44AC43-49B6-4DED-AD7E-D01CAE9964E0}" dt="2023-03-15T11:07:45.851" v="361"/>
          <ac:spMkLst>
            <pc:docMk/>
            <pc:sldMk cId="161748066" sldId="274"/>
            <ac:spMk id="2" creationId="{7E9567D9-38B8-D15C-6B97-F259B8053869}"/>
          </ac:spMkLst>
        </pc:spChg>
        <pc:spChg chg="mod">
          <ac:chgData name="Tarek Touma" userId="24806381-aef4-4bec-a71f-658e3e0c30ec" providerId="ADAL" clId="{DE44AC43-49B6-4DED-AD7E-D01CAE9964E0}" dt="2023-03-15T11:09:02.551" v="368" actId="207"/>
          <ac:spMkLst>
            <pc:docMk/>
            <pc:sldMk cId="161748066" sldId="274"/>
            <ac:spMk id="3" creationId="{3DE6BC4B-5006-D5CC-22D0-3A4271392BEA}"/>
          </ac:spMkLst>
        </pc:spChg>
      </pc:sldChg>
      <pc:sldChg chg="modSp add mod">
        <pc:chgData name="Tarek Touma" userId="24806381-aef4-4bec-a71f-658e3e0c30ec" providerId="ADAL" clId="{DE44AC43-49B6-4DED-AD7E-D01CAE9964E0}" dt="2023-03-15T11:11:11.590" v="383" actId="1076"/>
        <pc:sldMkLst>
          <pc:docMk/>
          <pc:sldMk cId="4252874540" sldId="275"/>
        </pc:sldMkLst>
        <pc:spChg chg="mod">
          <ac:chgData name="Tarek Touma" userId="24806381-aef4-4bec-a71f-658e3e0c30ec" providerId="ADAL" clId="{DE44AC43-49B6-4DED-AD7E-D01CAE9964E0}" dt="2023-03-15T11:10:58.176" v="382" actId="5793"/>
          <ac:spMkLst>
            <pc:docMk/>
            <pc:sldMk cId="4252874540" sldId="275"/>
            <ac:spMk id="2" creationId="{7E9567D9-38B8-D15C-6B97-F259B8053869}"/>
          </ac:spMkLst>
        </pc:spChg>
        <pc:spChg chg="mod">
          <ac:chgData name="Tarek Touma" userId="24806381-aef4-4bec-a71f-658e3e0c30ec" providerId="ADAL" clId="{DE44AC43-49B6-4DED-AD7E-D01CAE9964E0}" dt="2023-03-15T11:11:11.590" v="383" actId="1076"/>
          <ac:spMkLst>
            <pc:docMk/>
            <pc:sldMk cId="4252874540" sldId="275"/>
            <ac:spMk id="3" creationId="{3DE6BC4B-5006-D5CC-22D0-3A4271392BEA}"/>
          </ac:spMkLst>
        </pc:spChg>
      </pc:sldChg>
      <pc:sldChg chg="modSp new mod">
        <pc:chgData name="Tarek Touma" userId="24806381-aef4-4bec-a71f-658e3e0c30ec" providerId="ADAL" clId="{DE44AC43-49B6-4DED-AD7E-D01CAE9964E0}" dt="2023-03-15T11:13:17.091" v="407" actId="12"/>
        <pc:sldMkLst>
          <pc:docMk/>
          <pc:sldMk cId="2120057961" sldId="276"/>
        </pc:sldMkLst>
        <pc:spChg chg="mod">
          <ac:chgData name="Tarek Touma" userId="24806381-aef4-4bec-a71f-658e3e0c30ec" providerId="ADAL" clId="{DE44AC43-49B6-4DED-AD7E-D01CAE9964E0}" dt="2023-03-15T11:11:43.561" v="386" actId="27636"/>
          <ac:spMkLst>
            <pc:docMk/>
            <pc:sldMk cId="2120057961" sldId="276"/>
            <ac:spMk id="2" creationId="{489F19A6-DED3-5922-D9C3-60F8A1797A99}"/>
          </ac:spMkLst>
        </pc:spChg>
        <pc:spChg chg="mod">
          <ac:chgData name="Tarek Touma" userId="24806381-aef4-4bec-a71f-658e3e0c30ec" providerId="ADAL" clId="{DE44AC43-49B6-4DED-AD7E-D01CAE9964E0}" dt="2023-03-15T11:13:17.091" v="407" actId="12"/>
          <ac:spMkLst>
            <pc:docMk/>
            <pc:sldMk cId="2120057961" sldId="276"/>
            <ac:spMk id="3" creationId="{8E70AE4B-AF62-69AD-0572-08749AA1CF87}"/>
          </ac:spMkLst>
        </pc:spChg>
      </pc:sldChg>
      <pc:sldChg chg="modSp new mod modClrScheme chgLayout">
        <pc:chgData name="Tarek Touma" userId="24806381-aef4-4bec-a71f-658e3e0c30ec" providerId="ADAL" clId="{DE44AC43-49B6-4DED-AD7E-D01CAE9964E0}" dt="2023-03-15T11:14:48.582" v="429" actId="700"/>
        <pc:sldMkLst>
          <pc:docMk/>
          <pc:sldMk cId="3720758637" sldId="277"/>
        </pc:sldMkLst>
        <pc:spChg chg="mod ord">
          <ac:chgData name="Tarek Touma" userId="24806381-aef4-4bec-a71f-658e3e0c30ec" providerId="ADAL" clId="{DE44AC43-49B6-4DED-AD7E-D01CAE9964E0}" dt="2023-03-15T11:14:48.582" v="429" actId="700"/>
          <ac:spMkLst>
            <pc:docMk/>
            <pc:sldMk cId="3720758637" sldId="277"/>
            <ac:spMk id="2" creationId="{584D8449-CAE9-6D1E-4550-FB2B94FDF4E8}"/>
          </ac:spMkLst>
        </pc:spChg>
        <pc:spChg chg="mod ord">
          <ac:chgData name="Tarek Touma" userId="24806381-aef4-4bec-a71f-658e3e0c30ec" providerId="ADAL" clId="{DE44AC43-49B6-4DED-AD7E-D01CAE9964E0}" dt="2023-03-15T11:14:48.582" v="429" actId="700"/>
          <ac:spMkLst>
            <pc:docMk/>
            <pc:sldMk cId="3720758637" sldId="277"/>
            <ac:spMk id="3" creationId="{EAE708C8-19B2-0336-BDE3-543916E00F89}"/>
          </ac:spMkLst>
        </pc:spChg>
      </pc:sldChg>
      <pc:sldChg chg="modSp new mod">
        <pc:chgData name="Tarek Touma" userId="24806381-aef4-4bec-a71f-658e3e0c30ec" providerId="ADAL" clId="{DE44AC43-49B6-4DED-AD7E-D01CAE9964E0}" dt="2023-03-15T11:15:26.431" v="437" actId="1076"/>
        <pc:sldMkLst>
          <pc:docMk/>
          <pc:sldMk cId="3126469044" sldId="278"/>
        </pc:sldMkLst>
        <pc:spChg chg="mod">
          <ac:chgData name="Tarek Touma" userId="24806381-aef4-4bec-a71f-658e3e0c30ec" providerId="ADAL" clId="{DE44AC43-49B6-4DED-AD7E-D01CAE9964E0}" dt="2023-03-15T11:15:18.751" v="436" actId="1076"/>
          <ac:spMkLst>
            <pc:docMk/>
            <pc:sldMk cId="3126469044" sldId="278"/>
            <ac:spMk id="2" creationId="{7FE126FF-2EA1-4734-350F-5771452B20B0}"/>
          </ac:spMkLst>
        </pc:spChg>
        <pc:spChg chg="mod">
          <ac:chgData name="Tarek Touma" userId="24806381-aef4-4bec-a71f-658e3e0c30ec" providerId="ADAL" clId="{DE44AC43-49B6-4DED-AD7E-D01CAE9964E0}" dt="2023-03-15T11:15:26.431" v="437" actId="1076"/>
          <ac:spMkLst>
            <pc:docMk/>
            <pc:sldMk cId="3126469044" sldId="278"/>
            <ac:spMk id="3" creationId="{87EEB229-C158-50D7-8BD0-8DF7C1BFD520}"/>
          </ac:spMkLst>
        </pc:spChg>
      </pc:sldChg>
      <pc:sldChg chg="modSp new mod">
        <pc:chgData name="Tarek Touma" userId="24806381-aef4-4bec-a71f-658e3e0c30ec" providerId="ADAL" clId="{DE44AC43-49B6-4DED-AD7E-D01CAE9964E0}" dt="2023-03-15T11:17:07.815" v="447" actId="20577"/>
        <pc:sldMkLst>
          <pc:docMk/>
          <pc:sldMk cId="2127087558" sldId="279"/>
        </pc:sldMkLst>
        <pc:spChg chg="mod">
          <ac:chgData name="Tarek Touma" userId="24806381-aef4-4bec-a71f-658e3e0c30ec" providerId="ADAL" clId="{DE44AC43-49B6-4DED-AD7E-D01CAE9964E0}" dt="2023-03-15T11:17:07.815" v="447" actId="20577"/>
          <ac:spMkLst>
            <pc:docMk/>
            <pc:sldMk cId="2127087558" sldId="279"/>
            <ac:spMk id="2" creationId="{B54159C4-7EDD-C298-2CA4-59317115732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79F1A866-8CBA-44AA-AE97-010297E8B9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201FF84-148A-4C1F-8E9E-8D014D4885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3854D8-D021-4967-B742-644BE145798F}" type="datetimeFigureOut">
              <a:rPr lang="sv-SE" smtClean="0"/>
              <a:t>2023-03-15</a:t>
            </a:fld>
            <a:endParaRPr lang="sv-SE"/>
          </a:p>
        </p:txBody>
      </p:sp>
      <p:sp>
        <p:nvSpPr>
          <p:cNvPr id="4" name="Platshållare för sidfot 3">
            <a:extLst>
              <a:ext uri="{FF2B5EF4-FFF2-40B4-BE49-F238E27FC236}">
                <a16:creationId xmlns:a16="http://schemas.microsoft.com/office/drawing/2014/main" id="{E99A3802-30F8-4F86-9FA4-67D3DAD3E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52D8845C-1061-4988-B67A-597C32938C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919B9F-AAF3-4830-BE0C-4986EADB781E}" type="slidenum">
              <a:rPr lang="sv-SE" smtClean="0"/>
              <a:t>‹#›</a:t>
            </a:fld>
            <a:endParaRPr lang="sv-SE"/>
          </a:p>
        </p:txBody>
      </p:sp>
    </p:spTree>
    <p:extLst>
      <p:ext uri="{BB962C8B-B14F-4D97-AF65-F5344CB8AC3E}">
        <p14:creationId xmlns:p14="http://schemas.microsoft.com/office/powerpoint/2010/main" val="283711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76341-50B9-46F4-A2F5-9BDB6C576CFE}" type="datetimeFigureOut">
              <a:rPr lang="sv-SE" smtClean="0"/>
              <a:t>2023-03-15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7F03D0-C364-46F4-A075-2F37FE7E145E}" type="slidenum">
              <a:rPr lang="sv-SE" smtClean="0"/>
              <a:t>‹#›</a:t>
            </a:fld>
            <a:endParaRPr lang="sv-SE"/>
          </a:p>
        </p:txBody>
      </p:sp>
    </p:spTree>
    <p:extLst>
      <p:ext uri="{BB962C8B-B14F-4D97-AF65-F5344CB8AC3E}">
        <p14:creationId xmlns:p14="http://schemas.microsoft.com/office/powerpoint/2010/main" val="48461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Presentera dig själv!</a:t>
            </a:r>
          </a:p>
          <a:p>
            <a:r>
              <a:rPr lang="sv-SE" dirty="0"/>
              <a:t>Vad du heter</a:t>
            </a:r>
          </a:p>
          <a:p>
            <a:r>
              <a:rPr lang="sv-SE" dirty="0"/>
              <a:t>Vilken funktion du har i Saco-S </a:t>
            </a:r>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1</a:t>
            </a:fld>
            <a:endParaRPr lang="sv-SE"/>
          </a:p>
        </p:txBody>
      </p:sp>
    </p:spTree>
    <p:extLst>
      <p:ext uri="{BB962C8B-B14F-4D97-AF65-F5344CB8AC3E}">
        <p14:creationId xmlns:p14="http://schemas.microsoft.com/office/powerpoint/2010/main" val="3101418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17</a:t>
            </a:fld>
            <a:endParaRPr lang="sv-SE"/>
          </a:p>
        </p:txBody>
      </p:sp>
    </p:spTree>
    <p:extLst>
      <p:ext uri="{BB962C8B-B14F-4D97-AF65-F5344CB8AC3E}">
        <p14:creationId xmlns:p14="http://schemas.microsoft.com/office/powerpoint/2010/main" val="4140562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12424"/>
                </a:solidFill>
                <a:effectLst/>
                <a:latin typeface="proxima-nova"/>
              </a:rPr>
              <a:t>För vår förening är NN kontaktförbund, dvs det förbund som har flest medlemmar [informera om vilket som är kontaktförbund vid myndigheten/lärosätet].</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(Arbetsgivarverket är statens förhandlingsorganisation)</a:t>
            </a:r>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3</a:t>
            </a:fld>
            <a:endParaRPr lang="sv-SE"/>
          </a:p>
        </p:txBody>
      </p:sp>
    </p:spTree>
    <p:extLst>
      <p:ext uri="{BB962C8B-B14F-4D97-AF65-F5344CB8AC3E}">
        <p14:creationId xmlns:p14="http://schemas.microsoft.com/office/powerpoint/2010/main" val="3910437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Detta betyder att kostnader större en de tilldelade anslagen för tex löneökningar måste tas fram inom den egna verksamheten. Det är viktigt att ha i tanken när man diskuterar lönepåslag och löneutrymme. </a:t>
            </a:r>
          </a:p>
          <a:p>
            <a:endParaRPr lang="sv-SE"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4</a:t>
            </a:fld>
            <a:endParaRPr lang="sv-SE"/>
          </a:p>
        </p:txBody>
      </p:sp>
    </p:spTree>
    <p:extLst>
      <p:ext uri="{BB962C8B-B14F-4D97-AF65-F5344CB8AC3E}">
        <p14:creationId xmlns:p14="http://schemas.microsoft.com/office/powerpoint/2010/main" val="392854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sz="1200" dirty="0"/>
              <a:t>Tillsvidareavtalet skapades för att få kontinuitet i lönerörelsen utan att behöva planera för avtalsförhandlingar mellan de centrala parterna. Lokalt förekommer tidsbegränsade avtal men målet är att dessa ska omvandlas till tillsvidareavtal.</a:t>
            </a:r>
          </a:p>
          <a:p>
            <a:pPr marL="228600" indent="-228600">
              <a:buAutoNum type="arabicPeriod"/>
            </a:pPr>
            <a:r>
              <a:rPr lang="sv-SE" sz="1200" dirty="0"/>
              <a:t>Inget centralt angivet löneutrymme betyder att arbetsgivaren på vår myndighet/lärosäte tillsammans med oss fackliga organisationer försöker ta fram en nivå på löneökningarna som speglar hur det går hos oss på vår myndighet/lärosäte. Det finns ingen individgaranti eller miniminivåer i vårt avtal. </a:t>
            </a:r>
          </a:p>
          <a:p>
            <a:pPr marL="228600" indent="-228600">
              <a:buAutoNum type="arabicPeriod"/>
            </a:pPr>
            <a:r>
              <a:rPr lang="sv-SE" sz="1200" dirty="0"/>
              <a:t>MEN sifferlöst betyder inte som vissa arbetsgivare ibland säger: NOLL-påslag!</a:t>
            </a:r>
          </a:p>
          <a:p>
            <a:pPr marL="228600" indent="-228600">
              <a:buAutoNum type="arabicPeriod"/>
            </a:pPr>
            <a:r>
              <a:rPr lang="sv-SE" sz="1200" dirty="0"/>
              <a:t>Avtalet fokuserar på själva lönesättningsprocessen där fokus ligger på medlemmens egna prestation i förhållande till uppsatta mål för individen men även mot verksamhetens uppsatta mål. Tydliga lönekriterier ska finnas som medlemmarna kan förhålla sig till. Målet är att ett processinriktat avtal ska bidra till en långsiktig och tydlig lönestrategi för medarbetaren/medlemmen och som i sin tur gynnar verksamheten.</a:t>
            </a:r>
          </a:p>
          <a:p>
            <a:pPr marL="228600" indent="-228600">
              <a:buAutoNum type="arabicPeriod"/>
            </a:pPr>
            <a:r>
              <a:rPr lang="sv-SE" sz="1200" dirty="0"/>
              <a:t>Lönen ska vara individuell och differentierad. Det betyder att inga generella lönepåslag accepteras eller att man klumpar ihop vissa typer av tjänster och ger dem samma lön. Lönen ska sättas utifrån medarbetarens kompetens och prestation. Här kan även marknadskrafter spela roll. </a:t>
            </a:r>
          </a:p>
          <a:p>
            <a:pPr marL="228600" indent="-228600">
              <a:buAutoNum type="arabicPeriod"/>
            </a:pPr>
            <a:r>
              <a:rPr lang="sv-SE" sz="1200" dirty="0"/>
              <a:t>Lönen ska vara ett styrmedel för arbetsgivaren för att dels kunna rekrytera nya medarbetare men också motivera och behålla sin personal. </a:t>
            </a:r>
          </a:p>
          <a:p>
            <a:endParaRPr lang="sv-SE" sz="1200"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5</a:t>
            </a:fld>
            <a:endParaRPr lang="sv-SE"/>
          </a:p>
        </p:txBody>
      </p:sp>
    </p:spTree>
    <p:extLst>
      <p:ext uri="{BB962C8B-B14F-4D97-AF65-F5344CB8AC3E}">
        <p14:creationId xmlns:p14="http://schemas.microsoft.com/office/powerpoint/2010/main" val="363311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6</a:t>
            </a:fld>
            <a:endParaRPr lang="sv-SE"/>
          </a:p>
        </p:txBody>
      </p:sp>
    </p:spTree>
    <p:extLst>
      <p:ext uri="{BB962C8B-B14F-4D97-AF65-F5344CB8AC3E}">
        <p14:creationId xmlns:p14="http://schemas.microsoft.com/office/powerpoint/2010/main" val="117486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20000"/>
              </a:lnSpc>
            </a:pPr>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8</a:t>
            </a:fld>
            <a:endParaRPr lang="sv-SE"/>
          </a:p>
        </p:txBody>
      </p:sp>
    </p:spTree>
    <p:extLst>
      <p:ext uri="{BB962C8B-B14F-4D97-AF65-F5344CB8AC3E}">
        <p14:creationId xmlns:p14="http://schemas.microsoft.com/office/powerpoint/2010/main" val="368667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9</a:t>
            </a:fld>
            <a:endParaRPr lang="sv-SE"/>
          </a:p>
        </p:txBody>
      </p:sp>
    </p:spTree>
    <p:extLst>
      <p:ext uri="{BB962C8B-B14F-4D97-AF65-F5344CB8AC3E}">
        <p14:creationId xmlns:p14="http://schemas.microsoft.com/office/powerpoint/2010/main" val="183950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10</a:t>
            </a:fld>
            <a:endParaRPr lang="sv-SE"/>
          </a:p>
        </p:txBody>
      </p:sp>
    </p:spTree>
    <p:extLst>
      <p:ext uri="{BB962C8B-B14F-4D97-AF65-F5344CB8AC3E}">
        <p14:creationId xmlns:p14="http://schemas.microsoft.com/office/powerpoint/2010/main" val="1844850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11</a:t>
            </a:fld>
            <a:endParaRPr lang="sv-SE"/>
          </a:p>
        </p:txBody>
      </p:sp>
    </p:spTree>
    <p:extLst>
      <p:ext uri="{BB962C8B-B14F-4D97-AF65-F5344CB8AC3E}">
        <p14:creationId xmlns:p14="http://schemas.microsoft.com/office/powerpoint/2010/main" val="638774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25.png"/><Relationship Id="rId2" Type="http://schemas.openxmlformats.org/officeDocument/2006/relationships/image" Target="../media/image35.png"/><Relationship Id="rId16"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41.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9.png"/><Relationship Id="rId1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ktion- Så här använder du denna mall">
    <p:spTree>
      <p:nvGrpSpPr>
        <p:cNvPr id="1" name=""/>
        <p:cNvGrpSpPr/>
        <p:nvPr/>
      </p:nvGrpSpPr>
      <p:grpSpPr>
        <a:xfrm>
          <a:off x="0" y="0"/>
          <a:ext cx="0" cy="0"/>
          <a:chOff x="0" y="0"/>
          <a:chExt cx="0" cy="0"/>
        </a:xfrm>
      </p:grpSpPr>
      <p:grpSp>
        <p:nvGrpSpPr>
          <p:cNvPr id="6" name="Grupp 5">
            <a:extLst>
              <a:ext uri="{FF2B5EF4-FFF2-40B4-BE49-F238E27FC236}">
                <a16:creationId xmlns:a16="http://schemas.microsoft.com/office/drawing/2014/main" id="{6B710D8C-D794-4F10-A236-4B28A63CD8EB}"/>
              </a:ext>
            </a:extLst>
          </p:cNvPr>
          <p:cNvGrpSpPr/>
          <p:nvPr userDrawn="1"/>
        </p:nvGrpSpPr>
        <p:grpSpPr>
          <a:xfrm>
            <a:off x="0" y="0"/>
            <a:ext cx="12192000" cy="6858000"/>
            <a:chOff x="0" y="0"/>
            <a:chExt cx="12192000" cy="6858000"/>
          </a:xfrm>
        </p:grpSpPr>
        <p:sp>
          <p:nvSpPr>
            <p:cNvPr id="7" name="Rektangel 6">
              <a:extLst>
                <a:ext uri="{FF2B5EF4-FFF2-40B4-BE49-F238E27FC236}">
                  <a16:creationId xmlns:a16="http://schemas.microsoft.com/office/drawing/2014/main" id="{199E2E55-415B-4CE0-A2E5-F1330F55B4F3}"/>
                </a:ext>
              </a:extLst>
            </p:cNvPr>
            <p:cNvSpPr/>
            <p:nvPr userDrawn="1"/>
          </p:nvSpPr>
          <p:spPr>
            <a:xfrm>
              <a:off x="0" y="0"/>
              <a:ext cx="12192000" cy="6858000"/>
            </a:xfrm>
            <a:prstGeom prst="rect">
              <a:avLst/>
            </a:prstGeom>
            <a:solidFill>
              <a:srgbClr val="008EA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rundade hörn 7">
              <a:extLst>
                <a:ext uri="{FF2B5EF4-FFF2-40B4-BE49-F238E27FC236}">
                  <a16:creationId xmlns:a16="http://schemas.microsoft.com/office/drawing/2014/main" id="{148B159D-4C70-4959-89A2-19F38C651EEF}"/>
                </a:ext>
              </a:extLst>
            </p:cNvPr>
            <p:cNvSpPr/>
            <p:nvPr userDrawn="1"/>
          </p:nvSpPr>
          <p:spPr>
            <a:xfrm>
              <a:off x="770022" y="1251284"/>
              <a:ext cx="5678904" cy="5241590"/>
            </a:xfrm>
            <a:prstGeom prst="roundRect">
              <a:avLst>
                <a:gd name="adj" fmla="val 8969"/>
              </a:avLst>
            </a:prstGeom>
            <a:solidFill>
              <a:srgbClr val="008EA1"/>
            </a:solidFill>
            <a:ln>
              <a:solidFill>
                <a:srgbClr val="008EA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sv-SE" dirty="0"/>
            </a:p>
          </p:txBody>
        </p:sp>
        <p:pic>
          <p:nvPicPr>
            <p:cNvPr id="9" name="Bildobjekt 8">
              <a:extLst>
                <a:ext uri="{FF2B5EF4-FFF2-40B4-BE49-F238E27FC236}">
                  <a16:creationId xmlns:a16="http://schemas.microsoft.com/office/drawing/2014/main" id="{0973F697-E8D7-4FC0-A857-82B874ADBC7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733272" y="1251284"/>
              <a:ext cx="4907843" cy="5322771"/>
            </a:xfrm>
            <a:prstGeom prst="rect">
              <a:avLst/>
            </a:prstGeom>
            <a:effectLst>
              <a:outerShdw blurRad="50800" dist="38100" dir="10800000" algn="r" rotWithShape="0">
                <a:prstClr val="black">
                  <a:alpha val="40000"/>
                </a:prstClr>
              </a:outerShdw>
            </a:effectLst>
          </p:spPr>
        </p:pic>
        <p:cxnSp>
          <p:nvCxnSpPr>
            <p:cNvPr id="10" name="Rak pilkoppling 9">
              <a:extLst>
                <a:ext uri="{FF2B5EF4-FFF2-40B4-BE49-F238E27FC236}">
                  <a16:creationId xmlns:a16="http://schemas.microsoft.com/office/drawing/2014/main" id="{45E041F5-62A1-44AF-9400-60123B2A8AF6}"/>
                </a:ext>
              </a:extLst>
            </p:cNvPr>
            <p:cNvCxnSpPr>
              <a:cxnSpLocks/>
            </p:cNvCxnSpPr>
            <p:nvPr userDrawn="1"/>
          </p:nvCxnSpPr>
          <p:spPr>
            <a:xfrm>
              <a:off x="4817445" y="1848051"/>
              <a:ext cx="3084896" cy="288757"/>
            </a:xfrm>
            <a:prstGeom prst="straightConnector1">
              <a:avLst/>
            </a:prstGeom>
            <a:ln w="57150">
              <a:solidFill>
                <a:srgbClr val="C13D8C"/>
              </a:solidFill>
              <a:tailEnd type="triangle"/>
            </a:ln>
          </p:spPr>
          <p:style>
            <a:lnRef idx="1">
              <a:schemeClr val="accent1"/>
            </a:lnRef>
            <a:fillRef idx="0">
              <a:schemeClr val="accent1"/>
            </a:fillRef>
            <a:effectRef idx="0">
              <a:schemeClr val="accent1"/>
            </a:effectRef>
            <a:fontRef idx="minor">
              <a:schemeClr val="tx1"/>
            </a:fontRef>
          </p:style>
        </p:cxnSp>
        <p:sp>
          <p:nvSpPr>
            <p:cNvPr id="11" name="textruta 10">
              <a:extLst>
                <a:ext uri="{FF2B5EF4-FFF2-40B4-BE49-F238E27FC236}">
                  <a16:creationId xmlns:a16="http://schemas.microsoft.com/office/drawing/2014/main" id="{66F7EEAB-193C-4BA8-B3B8-A1F3E8DC91FF}"/>
                </a:ext>
              </a:extLst>
            </p:cNvPr>
            <p:cNvSpPr txBox="1"/>
            <p:nvPr userDrawn="1"/>
          </p:nvSpPr>
          <p:spPr>
            <a:xfrm>
              <a:off x="943276" y="5234917"/>
              <a:ext cx="5505650" cy="1015663"/>
            </a:xfrm>
            <a:prstGeom prst="rect">
              <a:avLst/>
            </a:prstGeom>
            <a:noFill/>
          </p:spPr>
          <p:txBody>
            <a:bodyPr wrap="square" rtlCol="0">
              <a:spAutoFit/>
            </a:bodyPr>
            <a:lstStyle/>
            <a:p>
              <a:r>
                <a:rPr lang="sv-SE" sz="2000" b="1" dirty="0">
                  <a:solidFill>
                    <a:schemeClr val="bg1"/>
                  </a:solidFill>
                  <a:latin typeface="Georgia" panose="02040502050405020303" pitchFamily="18" charset="0"/>
                </a:rPr>
                <a:t>Glöm inte att radera denna instruktion!</a:t>
              </a:r>
              <a:br>
                <a:rPr lang="sv-SE" sz="2000" b="1" dirty="0">
                  <a:solidFill>
                    <a:schemeClr val="bg1"/>
                  </a:solidFill>
                  <a:latin typeface="Georgia" panose="02040502050405020303" pitchFamily="18" charset="0"/>
                </a:rPr>
              </a:br>
              <a:endParaRPr lang="sv-SE" sz="2000" b="1" dirty="0">
                <a:solidFill>
                  <a:schemeClr val="bg1"/>
                </a:solidFill>
                <a:latin typeface="Georgia" panose="02040502050405020303" pitchFamily="18" charset="0"/>
              </a:endParaRPr>
            </a:p>
            <a:p>
              <a:r>
                <a:rPr lang="sv-SE" sz="2000" b="1" dirty="0">
                  <a:solidFill>
                    <a:schemeClr val="bg1"/>
                  </a:solidFill>
                  <a:latin typeface="Georgia" panose="02040502050405020303" pitchFamily="18" charset="0"/>
                </a:rPr>
                <a:t>Lycka till med ditt skapande!</a:t>
              </a:r>
            </a:p>
          </p:txBody>
        </p:sp>
        <p:sp>
          <p:nvSpPr>
            <p:cNvPr id="12" name="textruta 11">
              <a:extLst>
                <a:ext uri="{FF2B5EF4-FFF2-40B4-BE49-F238E27FC236}">
                  <a16:creationId xmlns:a16="http://schemas.microsoft.com/office/drawing/2014/main" id="{0A89A183-6DD9-4280-8AC0-ACCFB419B6A8}"/>
                </a:ext>
              </a:extLst>
            </p:cNvPr>
            <p:cNvSpPr txBox="1"/>
            <p:nvPr userDrawn="1"/>
          </p:nvSpPr>
          <p:spPr>
            <a:xfrm>
              <a:off x="969984" y="1391638"/>
              <a:ext cx="5344187" cy="3600986"/>
            </a:xfrm>
            <a:prstGeom prst="rect">
              <a:avLst/>
            </a:prstGeom>
            <a:noFill/>
          </p:spPr>
          <p:txBody>
            <a:bodyPr wrap="square" rtlCol="0">
              <a:spAutoFit/>
            </a:bodyPr>
            <a:lstStyle/>
            <a:p>
              <a:pPr lvl="0">
                <a:spcAft>
                  <a:spcPts val="1200"/>
                </a:spcAft>
              </a:pPr>
              <a:r>
                <a:rPr lang="sv-SE" sz="1800" dirty="0">
                  <a:solidFill>
                    <a:schemeClr val="bg1"/>
                  </a:solidFill>
                  <a:latin typeface="Georgia" panose="02040502050405020303" pitchFamily="18" charset="0"/>
                </a:rPr>
                <a:t>Mallen innehåller 13 olika bilder. För att komma åt dem klickar du på texten ”</a:t>
              </a:r>
              <a:r>
                <a:rPr lang="sv-SE" sz="1800" b="1" dirty="0">
                  <a:solidFill>
                    <a:schemeClr val="bg1"/>
                  </a:solidFill>
                  <a:latin typeface="Georgia" panose="02040502050405020303" pitchFamily="18" charset="0"/>
                </a:rPr>
                <a:t>Ny bild</a:t>
              </a:r>
              <a:r>
                <a:rPr lang="sv-SE" sz="1800" dirty="0">
                  <a:solidFill>
                    <a:schemeClr val="bg1"/>
                  </a:solidFill>
                  <a:latin typeface="Georgia" panose="02040502050405020303" pitchFamily="18" charset="0"/>
                </a:rPr>
                <a:t>”.</a:t>
              </a:r>
            </a:p>
            <a:p>
              <a:pPr lvl="0">
                <a:spcAft>
                  <a:spcPts val="1200"/>
                </a:spcAft>
              </a:pPr>
              <a:r>
                <a:rPr lang="sv-SE" sz="1800" dirty="0">
                  <a:solidFill>
                    <a:schemeClr val="bg1"/>
                  </a:solidFill>
                  <a:latin typeface="Georgia" panose="02040502050405020303" pitchFamily="18" charset="0"/>
                </a:rPr>
                <a:t>Du får då upp en palett med olika bilder. </a:t>
              </a:r>
              <a:br>
                <a:rPr lang="sv-SE" sz="1800" dirty="0">
                  <a:solidFill>
                    <a:schemeClr val="bg1"/>
                  </a:solidFill>
                  <a:latin typeface="Georgia" panose="02040502050405020303" pitchFamily="18" charset="0"/>
                </a:rPr>
              </a:br>
              <a:r>
                <a:rPr lang="sv-SE" sz="1800" dirty="0">
                  <a:solidFill>
                    <a:schemeClr val="bg1"/>
                  </a:solidFill>
                  <a:latin typeface="Georgia" panose="02040502050405020303" pitchFamily="18" charset="0"/>
                </a:rPr>
                <a:t>Klicka på den du vill ha. </a:t>
              </a:r>
            </a:p>
            <a:p>
              <a:pPr lvl="0">
                <a:spcAft>
                  <a:spcPts val="1200"/>
                </a:spcAft>
              </a:pPr>
              <a:r>
                <a:rPr lang="sv-SE" sz="1800" dirty="0">
                  <a:solidFill>
                    <a:schemeClr val="bg1"/>
                  </a:solidFill>
                  <a:latin typeface="Georgia" panose="02040502050405020303" pitchFamily="18" charset="0"/>
                </a:rPr>
                <a:t>Om du vill ha fram en bild som är identisk med den som du senast valde behöver du bara klicka på </a:t>
              </a:r>
              <a:r>
                <a:rPr lang="sv-SE" sz="1800" b="1" dirty="0">
                  <a:solidFill>
                    <a:schemeClr val="bg1"/>
                  </a:solidFill>
                  <a:latin typeface="Georgia" panose="02040502050405020303" pitchFamily="18" charset="0"/>
                </a:rPr>
                <a:t>+ tecknet  </a:t>
              </a:r>
              <a:r>
                <a:rPr lang="sv-SE" sz="1800" dirty="0">
                  <a:solidFill>
                    <a:schemeClr val="bg1"/>
                  </a:solidFill>
                  <a:latin typeface="Georgia" panose="02040502050405020303" pitchFamily="18" charset="0"/>
                </a:rPr>
                <a:t>som finns ovanför texten ”Ny bild”.</a:t>
              </a:r>
            </a:p>
            <a:p>
              <a:pPr lvl="0">
                <a:spcAft>
                  <a:spcPts val="1200"/>
                </a:spcAft>
              </a:pPr>
              <a:r>
                <a:rPr lang="sv-SE" sz="1800" dirty="0">
                  <a:solidFill>
                    <a:schemeClr val="bg1"/>
                  </a:solidFill>
                  <a:latin typeface="Georgia" panose="02040502050405020303" pitchFamily="18" charset="0"/>
                </a:rPr>
                <a:t>Det finns bilder som bara har en Saco-S logotyp i nedre högra hörnet och så finns det bilder som har texten ”Bli medlem i ett Saco-S-förbund” i nedre högra hörnet.</a:t>
              </a:r>
            </a:p>
          </p:txBody>
        </p:sp>
        <p:sp>
          <p:nvSpPr>
            <p:cNvPr id="13" name="textruta 12">
              <a:extLst>
                <a:ext uri="{FF2B5EF4-FFF2-40B4-BE49-F238E27FC236}">
                  <a16:creationId xmlns:a16="http://schemas.microsoft.com/office/drawing/2014/main" id="{404222B4-DECA-4D1A-A64B-4B5F1105DD51}"/>
                </a:ext>
              </a:extLst>
            </p:cNvPr>
            <p:cNvSpPr txBox="1"/>
            <p:nvPr userDrawn="1"/>
          </p:nvSpPr>
          <p:spPr>
            <a:xfrm>
              <a:off x="758229" y="248499"/>
              <a:ext cx="10703292" cy="646331"/>
            </a:xfrm>
            <a:prstGeom prst="rect">
              <a:avLst/>
            </a:prstGeom>
            <a:noFill/>
          </p:spPr>
          <p:txBody>
            <a:bodyPr wrap="square" rtlCol="0">
              <a:spAutoFit/>
            </a:bodyPr>
            <a:lstStyle/>
            <a:p>
              <a:r>
                <a:rPr lang="sv-SE" sz="3600" dirty="0">
                  <a:solidFill>
                    <a:schemeClr val="bg1"/>
                  </a:solidFill>
                  <a:latin typeface="Georgia" panose="02040502050405020303" pitchFamily="18" charset="0"/>
                </a:rPr>
                <a:t>Så här använder du denna mall</a:t>
              </a:r>
            </a:p>
          </p:txBody>
        </p:sp>
      </p:grpSp>
    </p:spTree>
    <p:extLst>
      <p:ext uri="{BB962C8B-B14F-4D97-AF65-F5344CB8AC3E}">
        <p14:creationId xmlns:p14="http://schemas.microsoft.com/office/powerpoint/2010/main" val="13071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284101" y="387202"/>
            <a:ext cx="5069699"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284101" y="1666234"/>
            <a:ext cx="5069699"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pic>
        <p:nvPicPr>
          <p:cNvPr id="6" name="Bildobjekt 5" descr="En bild som visar inomhus, person&#10;&#10;Automatiskt genererad beskrivning">
            <a:extLst>
              <a:ext uri="{FF2B5EF4-FFF2-40B4-BE49-F238E27FC236}">
                <a16:creationId xmlns:a16="http://schemas.microsoft.com/office/drawing/2014/main" id="{47A8B02B-6C33-2470-D451-50569886B4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1"/>
          <a:stretch/>
        </p:blipFill>
        <p:spPr>
          <a:xfrm>
            <a:off x="0" y="1"/>
            <a:ext cx="5796000" cy="6877343"/>
          </a:xfrm>
          <a:prstGeom prst="rect">
            <a:avLst/>
          </a:prstGeom>
        </p:spPr>
      </p:pic>
    </p:spTree>
    <p:extLst>
      <p:ext uri="{BB962C8B-B14F-4D97-AF65-F5344CB8AC3E}">
        <p14:creationId xmlns:p14="http://schemas.microsoft.com/office/powerpoint/2010/main" val="1545707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284101" y="387202"/>
            <a:ext cx="5069699"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284101" y="1666234"/>
            <a:ext cx="5069699"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pic>
        <p:nvPicPr>
          <p:cNvPr id="5" name="Bildobjekt 4">
            <a:extLst>
              <a:ext uri="{FF2B5EF4-FFF2-40B4-BE49-F238E27FC236}">
                <a16:creationId xmlns:a16="http://schemas.microsoft.com/office/drawing/2014/main" id="{C8D84D83-92D9-0CB2-A569-49E919EC5B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5753819" cy="6858000"/>
          </a:xfrm>
          <a:prstGeom prst="rect">
            <a:avLst/>
          </a:prstGeom>
        </p:spPr>
      </p:pic>
    </p:spTree>
    <p:extLst>
      <p:ext uri="{BB962C8B-B14F-4D97-AF65-F5344CB8AC3E}">
        <p14:creationId xmlns:p14="http://schemas.microsoft.com/office/powerpoint/2010/main" val="2401894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72128" y="376067"/>
            <a:ext cx="5069699"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860524" y="1591704"/>
            <a:ext cx="5069699"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5" name="Bildobjekt 4">
            <a:extLst>
              <a:ext uri="{FF2B5EF4-FFF2-40B4-BE49-F238E27FC236}">
                <a16:creationId xmlns:a16="http://schemas.microsoft.com/office/drawing/2014/main" id="{C8D84D83-92D9-0CB2-A569-49E919EC5B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38181" y="0"/>
            <a:ext cx="5753819" cy="6858000"/>
          </a:xfrm>
          <a:prstGeom prst="rect">
            <a:avLst/>
          </a:prstGeom>
        </p:spPr>
      </p:pic>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1842588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72128" y="376067"/>
            <a:ext cx="5069699"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860524" y="1591704"/>
            <a:ext cx="5069699"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5" name="Bildobjekt 4">
            <a:extLst>
              <a:ext uri="{FF2B5EF4-FFF2-40B4-BE49-F238E27FC236}">
                <a16:creationId xmlns:a16="http://schemas.microsoft.com/office/drawing/2014/main" id="{C8D84D83-92D9-0CB2-A569-49E919EC5B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54" r="36042"/>
          <a:stretch/>
        </p:blipFill>
        <p:spPr>
          <a:xfrm>
            <a:off x="6475227" y="-6302"/>
            <a:ext cx="5716773" cy="6864302"/>
          </a:xfrm>
          <a:prstGeom prst="rect">
            <a:avLst/>
          </a:prstGeom>
        </p:spPr>
      </p:pic>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226945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284101" y="387202"/>
            <a:ext cx="5069699"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284101" y="1666234"/>
            <a:ext cx="5069699"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pic>
        <p:nvPicPr>
          <p:cNvPr id="5" name="Bildobjekt 4">
            <a:extLst>
              <a:ext uri="{FF2B5EF4-FFF2-40B4-BE49-F238E27FC236}">
                <a16:creationId xmlns:a16="http://schemas.microsoft.com/office/drawing/2014/main" id="{C8D84D83-92D9-0CB2-A569-49E919EC5B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5753819" cy="6858000"/>
          </a:xfrm>
          <a:prstGeom prst="rect">
            <a:avLst/>
          </a:prstGeom>
        </p:spPr>
      </p:pic>
    </p:spTree>
    <p:extLst>
      <p:ext uri="{BB962C8B-B14F-4D97-AF65-F5344CB8AC3E}">
        <p14:creationId xmlns:p14="http://schemas.microsoft.com/office/powerpoint/2010/main" val="3739552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ubrik och innehåll - ora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3" name="Grupp 2">
            <a:extLst>
              <a:ext uri="{FF2B5EF4-FFF2-40B4-BE49-F238E27FC236}">
                <a16:creationId xmlns:a16="http://schemas.microsoft.com/office/drawing/2014/main" id="{240D2774-FCA9-4542-A95A-864AA6FB18C6}"/>
              </a:ext>
            </a:extLst>
          </p:cNvPr>
          <p:cNvGrpSpPr/>
          <p:nvPr userDrawn="1"/>
        </p:nvGrpSpPr>
        <p:grpSpPr>
          <a:xfrm>
            <a:off x="8530558" y="5469579"/>
            <a:ext cx="3669831" cy="1388421"/>
            <a:chOff x="8530558"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30558" y="5469579"/>
              <a:ext cx="3669831" cy="1388421"/>
            </a:xfrm>
            <a:prstGeom prst="rtTriangle">
              <a:avLst/>
            </a:prstGeom>
            <a:solidFill>
              <a:srgbClr val="FF8000"/>
            </a:solidFill>
            <a:ln>
              <a:solidFill>
                <a:srgbClr val="FF8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
        <p:nvSpPr>
          <p:cNvPr id="4" name="Platshållare för text 3">
            <a:extLst>
              <a:ext uri="{FF2B5EF4-FFF2-40B4-BE49-F238E27FC236}">
                <a16:creationId xmlns:a16="http://schemas.microsoft.com/office/drawing/2014/main" id="{F20FE956-EDCA-4DD2-A87E-97FAD7CAF8D7}"/>
              </a:ext>
            </a:extLst>
          </p:cNvPr>
          <p:cNvSpPr>
            <a:spLocks noGrp="1"/>
          </p:cNvSpPr>
          <p:nvPr userDrawn="1">
            <p:ph type="body" sz="quarter" idx="10"/>
          </p:nvPr>
        </p:nvSpPr>
        <p:spPr>
          <a:xfrm>
            <a:off x="841907" y="1387990"/>
            <a:ext cx="10483232" cy="435380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657931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 Ora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1051560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172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4" name="Grupp 13">
            <a:extLst>
              <a:ext uri="{FF2B5EF4-FFF2-40B4-BE49-F238E27FC236}">
                <a16:creationId xmlns:a16="http://schemas.microsoft.com/office/drawing/2014/main" id="{EBFF8474-3E68-4E59-9228-724B22432EC7}"/>
              </a:ext>
            </a:extLst>
          </p:cNvPr>
          <p:cNvGrpSpPr/>
          <p:nvPr userDrawn="1"/>
        </p:nvGrpSpPr>
        <p:grpSpPr>
          <a:xfrm>
            <a:off x="8530558" y="5469579"/>
            <a:ext cx="3669831" cy="1388421"/>
            <a:chOff x="8530558" y="5469579"/>
            <a:chExt cx="3669831" cy="1388421"/>
          </a:xfrm>
        </p:grpSpPr>
        <p:sp>
          <p:nvSpPr>
            <p:cNvPr id="15" name="Rätvinklig triangel 14">
              <a:extLst>
                <a:ext uri="{FF2B5EF4-FFF2-40B4-BE49-F238E27FC236}">
                  <a16:creationId xmlns:a16="http://schemas.microsoft.com/office/drawing/2014/main" id="{C7D79A52-C0DB-4CBF-BD1A-6ED8305C6C64}"/>
                </a:ext>
              </a:extLst>
            </p:cNvPr>
            <p:cNvSpPr/>
            <p:nvPr/>
          </p:nvSpPr>
          <p:spPr>
            <a:xfrm flipH="1">
              <a:off x="8530558" y="5469579"/>
              <a:ext cx="3669831" cy="1388421"/>
            </a:xfrm>
            <a:prstGeom prst="rtTriangle">
              <a:avLst/>
            </a:prstGeom>
            <a:solidFill>
              <a:srgbClr val="FF8000"/>
            </a:solidFill>
            <a:ln>
              <a:solidFill>
                <a:srgbClr val="FF8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6" name="Bildobjekt 15">
              <a:extLst>
                <a:ext uri="{FF2B5EF4-FFF2-40B4-BE49-F238E27FC236}">
                  <a16:creationId xmlns:a16="http://schemas.microsoft.com/office/drawing/2014/main" id="{4DA1505F-26EB-4AD1-83FB-3888B4BD48D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1671129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vå delar - Ora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5079521"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pic>
        <p:nvPicPr>
          <p:cNvPr id="6" name="Bildobjekt 5">
            <a:extLst>
              <a:ext uri="{FF2B5EF4-FFF2-40B4-BE49-F238E27FC236}">
                <a16:creationId xmlns:a16="http://schemas.microsoft.com/office/drawing/2014/main" id="{17440C60-2CA2-D7BD-305E-D8A1310DF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452558" y="0"/>
            <a:ext cx="5747830" cy="6858000"/>
          </a:xfrm>
          <a:prstGeom prst="rect">
            <a:avLst/>
          </a:prstGeom>
        </p:spPr>
      </p:pic>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079521"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grpSp>
        <p:nvGrpSpPr>
          <p:cNvPr id="14" name="Grupp 13">
            <a:extLst>
              <a:ext uri="{FF2B5EF4-FFF2-40B4-BE49-F238E27FC236}">
                <a16:creationId xmlns:a16="http://schemas.microsoft.com/office/drawing/2014/main" id="{EBFF8474-3E68-4E59-9228-724B22432EC7}"/>
              </a:ext>
            </a:extLst>
          </p:cNvPr>
          <p:cNvGrpSpPr/>
          <p:nvPr userDrawn="1"/>
        </p:nvGrpSpPr>
        <p:grpSpPr>
          <a:xfrm>
            <a:off x="8530558" y="5469579"/>
            <a:ext cx="3669831" cy="1388421"/>
            <a:chOff x="8530558" y="5469579"/>
            <a:chExt cx="3669831" cy="1388421"/>
          </a:xfrm>
        </p:grpSpPr>
        <p:sp>
          <p:nvSpPr>
            <p:cNvPr id="15" name="Rätvinklig triangel 14">
              <a:extLst>
                <a:ext uri="{FF2B5EF4-FFF2-40B4-BE49-F238E27FC236}">
                  <a16:creationId xmlns:a16="http://schemas.microsoft.com/office/drawing/2014/main" id="{C7D79A52-C0DB-4CBF-BD1A-6ED8305C6C64}"/>
                </a:ext>
              </a:extLst>
            </p:cNvPr>
            <p:cNvSpPr/>
            <p:nvPr/>
          </p:nvSpPr>
          <p:spPr>
            <a:xfrm flipH="1">
              <a:off x="8530558" y="5469579"/>
              <a:ext cx="3669831" cy="1388421"/>
            </a:xfrm>
            <a:prstGeom prst="rtTriangle">
              <a:avLst/>
            </a:prstGeom>
            <a:solidFill>
              <a:srgbClr val="FF8000"/>
            </a:solidFill>
            <a:ln>
              <a:solidFill>
                <a:srgbClr val="FF8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6" name="Bildobjekt 15">
              <a:extLst>
                <a:ext uri="{FF2B5EF4-FFF2-40B4-BE49-F238E27FC236}">
                  <a16:creationId xmlns:a16="http://schemas.microsoft.com/office/drawing/2014/main" id="{4DA1505F-26EB-4AD1-83FB-3888B4BD48D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979085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vå delar - Ora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328684" y="339106"/>
            <a:ext cx="5079521"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pic>
        <p:nvPicPr>
          <p:cNvPr id="6" name="Bildobjekt 5">
            <a:extLst>
              <a:ext uri="{FF2B5EF4-FFF2-40B4-BE49-F238E27FC236}">
                <a16:creationId xmlns:a16="http://schemas.microsoft.com/office/drawing/2014/main" id="{17440C60-2CA2-D7BD-305E-D8A1310DF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5747830" cy="6858000"/>
          </a:xfrm>
          <a:prstGeom prst="rect">
            <a:avLst/>
          </a:prstGeom>
        </p:spPr>
      </p:pic>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6328684" y="1591704"/>
            <a:ext cx="5079521"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grpSp>
        <p:nvGrpSpPr>
          <p:cNvPr id="14" name="Grupp 13">
            <a:extLst>
              <a:ext uri="{FF2B5EF4-FFF2-40B4-BE49-F238E27FC236}">
                <a16:creationId xmlns:a16="http://schemas.microsoft.com/office/drawing/2014/main" id="{EBFF8474-3E68-4E59-9228-724B22432EC7}"/>
              </a:ext>
            </a:extLst>
          </p:cNvPr>
          <p:cNvGrpSpPr/>
          <p:nvPr userDrawn="1"/>
        </p:nvGrpSpPr>
        <p:grpSpPr>
          <a:xfrm>
            <a:off x="8530558" y="5469579"/>
            <a:ext cx="3669831" cy="1388421"/>
            <a:chOff x="8530558" y="5469579"/>
            <a:chExt cx="3669831" cy="1388421"/>
          </a:xfrm>
        </p:grpSpPr>
        <p:sp>
          <p:nvSpPr>
            <p:cNvPr id="15" name="Rätvinklig triangel 14">
              <a:extLst>
                <a:ext uri="{FF2B5EF4-FFF2-40B4-BE49-F238E27FC236}">
                  <a16:creationId xmlns:a16="http://schemas.microsoft.com/office/drawing/2014/main" id="{C7D79A52-C0DB-4CBF-BD1A-6ED8305C6C64}"/>
                </a:ext>
              </a:extLst>
            </p:cNvPr>
            <p:cNvSpPr/>
            <p:nvPr/>
          </p:nvSpPr>
          <p:spPr>
            <a:xfrm flipH="1">
              <a:off x="8530558" y="5469579"/>
              <a:ext cx="3669831" cy="1388421"/>
            </a:xfrm>
            <a:prstGeom prst="rtTriangle">
              <a:avLst/>
            </a:prstGeom>
            <a:solidFill>
              <a:srgbClr val="FF8000"/>
            </a:solidFill>
            <a:ln>
              <a:solidFill>
                <a:srgbClr val="FF8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6" name="Bildobjekt 15">
              <a:extLst>
                <a:ext uri="{FF2B5EF4-FFF2-40B4-BE49-F238E27FC236}">
                  <a16:creationId xmlns:a16="http://schemas.microsoft.com/office/drawing/2014/main" id="{4DA1505F-26EB-4AD1-83FB-3888B4BD48D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516648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vå delar - Ora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5079521"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pic>
        <p:nvPicPr>
          <p:cNvPr id="6" name="Bildobjekt 5">
            <a:extLst>
              <a:ext uri="{FF2B5EF4-FFF2-40B4-BE49-F238E27FC236}">
                <a16:creationId xmlns:a16="http://schemas.microsoft.com/office/drawing/2014/main" id="{17440C60-2CA2-D7BD-305E-D8A1310DFD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52558" y="0"/>
            <a:ext cx="5747830" cy="6858000"/>
          </a:xfrm>
          <a:prstGeom prst="rect">
            <a:avLst/>
          </a:prstGeom>
        </p:spPr>
      </p:pic>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079521"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grpSp>
        <p:nvGrpSpPr>
          <p:cNvPr id="14" name="Grupp 13">
            <a:extLst>
              <a:ext uri="{FF2B5EF4-FFF2-40B4-BE49-F238E27FC236}">
                <a16:creationId xmlns:a16="http://schemas.microsoft.com/office/drawing/2014/main" id="{EBFF8474-3E68-4E59-9228-724B22432EC7}"/>
              </a:ext>
            </a:extLst>
          </p:cNvPr>
          <p:cNvGrpSpPr/>
          <p:nvPr userDrawn="1"/>
        </p:nvGrpSpPr>
        <p:grpSpPr>
          <a:xfrm>
            <a:off x="8530558" y="5469579"/>
            <a:ext cx="3669831" cy="1388421"/>
            <a:chOff x="8530558" y="5469579"/>
            <a:chExt cx="3669831" cy="1388421"/>
          </a:xfrm>
        </p:grpSpPr>
        <p:sp>
          <p:nvSpPr>
            <p:cNvPr id="15" name="Rätvinklig triangel 14">
              <a:extLst>
                <a:ext uri="{FF2B5EF4-FFF2-40B4-BE49-F238E27FC236}">
                  <a16:creationId xmlns:a16="http://schemas.microsoft.com/office/drawing/2014/main" id="{C7D79A52-C0DB-4CBF-BD1A-6ED8305C6C64}"/>
                </a:ext>
              </a:extLst>
            </p:cNvPr>
            <p:cNvSpPr/>
            <p:nvPr/>
          </p:nvSpPr>
          <p:spPr>
            <a:xfrm flipH="1">
              <a:off x="8530558" y="5469579"/>
              <a:ext cx="3669831" cy="1388421"/>
            </a:xfrm>
            <a:prstGeom prst="rtTriangle">
              <a:avLst/>
            </a:prstGeom>
            <a:solidFill>
              <a:srgbClr val="FF8000"/>
            </a:solidFill>
            <a:ln>
              <a:solidFill>
                <a:srgbClr val="FF8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6" name="Bildobjekt 15">
              <a:extLst>
                <a:ext uri="{FF2B5EF4-FFF2-40B4-BE49-F238E27FC236}">
                  <a16:creationId xmlns:a16="http://schemas.microsoft.com/office/drawing/2014/main" id="{4DA1505F-26EB-4AD1-83FB-3888B4BD48D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2711298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sbi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405DB1C-C04A-44DD-8E5A-CE36EA3D14D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83"/>
          <a:stretch/>
        </p:blipFill>
        <p:spPr>
          <a:xfrm>
            <a:off x="0" y="0"/>
            <a:ext cx="12236031" cy="6876000"/>
          </a:xfrm>
          <a:prstGeom prst="rect">
            <a:avLst/>
          </a:prstGeom>
        </p:spPr>
      </p:pic>
      <p:sp>
        <p:nvSpPr>
          <p:cNvPr id="8" name="Rätvinklig triangel 7">
            <a:extLst>
              <a:ext uri="{FF2B5EF4-FFF2-40B4-BE49-F238E27FC236}">
                <a16:creationId xmlns:a16="http://schemas.microsoft.com/office/drawing/2014/main" id="{00DA35B1-BB85-4E6C-94B6-875A5CAC74D3}"/>
              </a:ext>
            </a:extLst>
          </p:cNvPr>
          <p:cNvSpPr/>
          <p:nvPr userDrawn="1"/>
        </p:nvSpPr>
        <p:spPr>
          <a:xfrm flipH="1">
            <a:off x="8557005" y="5486997"/>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sp>
        <p:nvSpPr>
          <p:cNvPr id="11" name="textruta 10">
            <a:extLst>
              <a:ext uri="{FF2B5EF4-FFF2-40B4-BE49-F238E27FC236}">
                <a16:creationId xmlns:a16="http://schemas.microsoft.com/office/drawing/2014/main" id="{37BB71BB-86A2-46AB-A5F9-5C7B087DCAF5}"/>
              </a:ext>
            </a:extLst>
          </p:cNvPr>
          <p:cNvSpPr txBox="1"/>
          <p:nvPr userDrawn="1"/>
        </p:nvSpPr>
        <p:spPr>
          <a:xfrm>
            <a:off x="9782544" y="6292066"/>
            <a:ext cx="2281646" cy="338554"/>
          </a:xfrm>
          <a:prstGeom prst="rect">
            <a:avLst/>
          </a:prstGeom>
          <a:noFill/>
          <a:ln>
            <a:noFill/>
          </a:ln>
        </p:spPr>
        <p:txBody>
          <a:bodyPr wrap="square" rtlCol="0">
            <a:spAutoFit/>
          </a:bodyPr>
          <a:lstStyle/>
          <a:p>
            <a:pPr algn="r"/>
            <a:r>
              <a:rPr lang="sv-SE" sz="1600" dirty="0">
                <a:solidFill>
                  <a:schemeClr val="bg1"/>
                </a:solidFill>
                <a:latin typeface="Verdana" panose="020B0604030504040204" pitchFamily="34" charset="0"/>
                <a:ea typeface="Verdana" panose="020B0604030504040204" pitchFamily="34" charset="0"/>
                <a:cs typeface="Verdana" panose="020B0604030504040204" pitchFamily="34" charset="0"/>
              </a:rPr>
              <a:t>www.saco-s.se</a:t>
            </a:r>
          </a:p>
        </p:txBody>
      </p:sp>
      <p:pic>
        <p:nvPicPr>
          <p:cNvPr id="13" name="Bildobjekt 12" descr="SACO_S_PPT.png">
            <a:extLst>
              <a:ext uri="{FF2B5EF4-FFF2-40B4-BE49-F238E27FC236}">
                <a16:creationId xmlns:a16="http://schemas.microsoft.com/office/drawing/2014/main" id="{30478C9F-5864-476C-AACD-9E8D692FBA4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5286" y="303105"/>
            <a:ext cx="1581855" cy="1268286"/>
          </a:xfrm>
          <a:prstGeom prst="rect">
            <a:avLst/>
          </a:prstGeom>
        </p:spPr>
      </p:pic>
      <p:sp>
        <p:nvSpPr>
          <p:cNvPr id="5" name="Platshållare för innehåll 4">
            <a:extLst>
              <a:ext uri="{FF2B5EF4-FFF2-40B4-BE49-F238E27FC236}">
                <a16:creationId xmlns:a16="http://schemas.microsoft.com/office/drawing/2014/main" id="{65DB4487-1A22-4CA7-8021-5B0570D6B121}"/>
              </a:ext>
            </a:extLst>
          </p:cNvPr>
          <p:cNvSpPr>
            <a:spLocks noGrp="1"/>
          </p:cNvSpPr>
          <p:nvPr>
            <p:ph sz="quarter" idx="10" hasCustomPrompt="1"/>
          </p:nvPr>
        </p:nvSpPr>
        <p:spPr>
          <a:xfrm>
            <a:off x="0" y="4552750"/>
            <a:ext cx="8959362" cy="924024"/>
          </a:xfrm>
          <a:solidFill>
            <a:schemeClr val="bg1">
              <a:alpha val="60000"/>
            </a:schemeClr>
          </a:solidFill>
          <a:ln>
            <a:noFill/>
          </a:ln>
        </p:spPr>
        <p:txBody>
          <a:bodyPr anchor="t"/>
          <a:lstStyle>
            <a:lvl1pPr marL="180000" indent="0">
              <a:buNone/>
              <a:defRPr sz="3200"/>
            </a:lvl1pPr>
            <a:lvl2pPr marL="0" indent="0">
              <a:buFontTx/>
              <a:buNone/>
              <a:defRPr/>
            </a:lvl2pPr>
          </a:lstStyle>
          <a:p>
            <a:pPr lvl="0"/>
            <a:r>
              <a:rPr lang="sv-SE" dirty="0"/>
              <a:t>Rubrik</a:t>
            </a:r>
          </a:p>
        </p:txBody>
      </p:sp>
      <p:sp>
        <p:nvSpPr>
          <p:cNvPr id="10" name="Platshållare för text 9">
            <a:extLst>
              <a:ext uri="{FF2B5EF4-FFF2-40B4-BE49-F238E27FC236}">
                <a16:creationId xmlns:a16="http://schemas.microsoft.com/office/drawing/2014/main" id="{4E603075-5739-4651-9E1D-BB77B917B724}"/>
              </a:ext>
            </a:extLst>
          </p:cNvPr>
          <p:cNvSpPr>
            <a:spLocks noGrp="1"/>
          </p:cNvSpPr>
          <p:nvPr>
            <p:ph type="body" sz="quarter" idx="11" hasCustomPrompt="1"/>
          </p:nvPr>
        </p:nvSpPr>
        <p:spPr>
          <a:xfrm>
            <a:off x="0" y="5014762"/>
            <a:ext cx="8959362" cy="471638"/>
          </a:xfrm>
        </p:spPr>
        <p:txBody>
          <a:bodyPr anchor="b">
            <a:normAutofit/>
          </a:bodyPr>
          <a:lstStyle>
            <a:lvl1pPr marL="180000" indent="0">
              <a:buNone/>
              <a:defRPr sz="2400"/>
            </a:lvl1pPr>
          </a:lstStyle>
          <a:p>
            <a:pPr lvl="0"/>
            <a:r>
              <a:rPr lang="sv-SE" dirty="0"/>
              <a:t>Underrubrik</a:t>
            </a:r>
          </a:p>
        </p:txBody>
      </p:sp>
    </p:spTree>
    <p:extLst>
      <p:ext uri="{BB962C8B-B14F-4D97-AF65-F5344CB8AC3E}">
        <p14:creationId xmlns:p14="http://schemas.microsoft.com/office/powerpoint/2010/main" val="1063884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 Ros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3" name="Grupp 2">
            <a:extLst>
              <a:ext uri="{FF2B5EF4-FFF2-40B4-BE49-F238E27FC236}">
                <a16:creationId xmlns:a16="http://schemas.microsoft.com/office/drawing/2014/main" id="{5B4AA1A7-4CF1-4C81-9CF4-7F5723FF5C41}"/>
              </a:ext>
            </a:extLst>
          </p:cNvPr>
          <p:cNvGrpSpPr/>
          <p:nvPr userDrawn="1"/>
        </p:nvGrpSpPr>
        <p:grpSpPr>
          <a:xfrm>
            <a:off x="8530558" y="5469579"/>
            <a:ext cx="3669831" cy="1388421"/>
            <a:chOff x="8530558"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30558" y="5469579"/>
              <a:ext cx="3669831" cy="1388421"/>
            </a:xfrm>
            <a:prstGeom prst="rtTriangle">
              <a:avLst/>
            </a:prstGeom>
            <a:solidFill>
              <a:srgbClr val="C13D8C"/>
            </a:solidFill>
            <a:ln>
              <a:solidFill>
                <a:srgbClr val="C13D8C"/>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
        <p:nvSpPr>
          <p:cNvPr id="4" name="Platshållare för text 3">
            <a:extLst>
              <a:ext uri="{FF2B5EF4-FFF2-40B4-BE49-F238E27FC236}">
                <a16:creationId xmlns:a16="http://schemas.microsoft.com/office/drawing/2014/main" id="{F20FE956-EDCA-4DD2-A87E-97FAD7CAF8D7}"/>
              </a:ext>
            </a:extLst>
          </p:cNvPr>
          <p:cNvSpPr>
            <a:spLocks noGrp="1"/>
          </p:cNvSpPr>
          <p:nvPr userDrawn="1">
            <p:ph type="body" sz="quarter" idx="10"/>
          </p:nvPr>
        </p:nvSpPr>
        <p:spPr>
          <a:xfrm>
            <a:off x="841907" y="1387990"/>
            <a:ext cx="10483232" cy="435380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92660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vå delar - Ros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1051560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172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2" name="Grupp 11">
            <a:extLst>
              <a:ext uri="{FF2B5EF4-FFF2-40B4-BE49-F238E27FC236}">
                <a16:creationId xmlns:a16="http://schemas.microsoft.com/office/drawing/2014/main" id="{401600AB-608A-428A-AF75-D36A416EF60A}"/>
              </a:ext>
            </a:extLst>
          </p:cNvPr>
          <p:cNvGrpSpPr/>
          <p:nvPr userDrawn="1"/>
        </p:nvGrpSpPr>
        <p:grpSpPr>
          <a:xfrm>
            <a:off x="8530558" y="5469579"/>
            <a:ext cx="3669831" cy="1388421"/>
            <a:chOff x="8530558" y="5469579"/>
            <a:chExt cx="3669831" cy="1388421"/>
          </a:xfrm>
        </p:grpSpPr>
        <p:sp>
          <p:nvSpPr>
            <p:cNvPr id="13" name="Rätvinklig triangel 12">
              <a:extLst>
                <a:ext uri="{FF2B5EF4-FFF2-40B4-BE49-F238E27FC236}">
                  <a16:creationId xmlns:a16="http://schemas.microsoft.com/office/drawing/2014/main" id="{2BBE225C-4283-41E9-9EBE-2445C0B06374}"/>
                </a:ext>
              </a:extLst>
            </p:cNvPr>
            <p:cNvSpPr/>
            <p:nvPr/>
          </p:nvSpPr>
          <p:spPr>
            <a:xfrm flipH="1">
              <a:off x="8530558" y="5469579"/>
              <a:ext cx="3669831" cy="1388421"/>
            </a:xfrm>
            <a:prstGeom prst="rtTriangle">
              <a:avLst/>
            </a:prstGeom>
            <a:solidFill>
              <a:srgbClr val="C13D8C"/>
            </a:solidFill>
            <a:ln>
              <a:solidFill>
                <a:srgbClr val="C13D8C"/>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4" name="Bildobjekt 13">
              <a:extLst>
                <a:ext uri="{FF2B5EF4-FFF2-40B4-BE49-F238E27FC236}">
                  <a16:creationId xmlns:a16="http://schemas.microsoft.com/office/drawing/2014/main" id="{A9D83B8C-9335-4D93-BCFF-01ABC8817AC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3780104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vå delar - Ros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280030" y="365125"/>
            <a:ext cx="507377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280028" y="1666234"/>
            <a:ext cx="5073771"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2" name="Grupp 11">
            <a:extLst>
              <a:ext uri="{FF2B5EF4-FFF2-40B4-BE49-F238E27FC236}">
                <a16:creationId xmlns:a16="http://schemas.microsoft.com/office/drawing/2014/main" id="{401600AB-608A-428A-AF75-D36A416EF60A}"/>
              </a:ext>
            </a:extLst>
          </p:cNvPr>
          <p:cNvGrpSpPr/>
          <p:nvPr userDrawn="1"/>
        </p:nvGrpSpPr>
        <p:grpSpPr>
          <a:xfrm>
            <a:off x="8530558" y="5469579"/>
            <a:ext cx="3669831" cy="1388421"/>
            <a:chOff x="8530558" y="5469579"/>
            <a:chExt cx="3669831" cy="1388421"/>
          </a:xfrm>
        </p:grpSpPr>
        <p:sp>
          <p:nvSpPr>
            <p:cNvPr id="13" name="Rätvinklig triangel 12">
              <a:extLst>
                <a:ext uri="{FF2B5EF4-FFF2-40B4-BE49-F238E27FC236}">
                  <a16:creationId xmlns:a16="http://schemas.microsoft.com/office/drawing/2014/main" id="{2BBE225C-4283-41E9-9EBE-2445C0B06374}"/>
                </a:ext>
              </a:extLst>
            </p:cNvPr>
            <p:cNvSpPr/>
            <p:nvPr/>
          </p:nvSpPr>
          <p:spPr>
            <a:xfrm flipH="1">
              <a:off x="8530558" y="5469579"/>
              <a:ext cx="3669831" cy="1388421"/>
            </a:xfrm>
            <a:prstGeom prst="rtTriangle">
              <a:avLst/>
            </a:prstGeom>
            <a:solidFill>
              <a:srgbClr val="C13D8C"/>
            </a:solidFill>
            <a:ln>
              <a:solidFill>
                <a:srgbClr val="C13D8C"/>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4" name="Bildobjekt 13">
              <a:extLst>
                <a:ext uri="{FF2B5EF4-FFF2-40B4-BE49-F238E27FC236}">
                  <a16:creationId xmlns:a16="http://schemas.microsoft.com/office/drawing/2014/main" id="{A9D83B8C-9335-4D93-BCFF-01ABC8817AC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pic>
        <p:nvPicPr>
          <p:cNvPr id="6" name="Bildobjekt 5">
            <a:extLst>
              <a:ext uri="{FF2B5EF4-FFF2-40B4-BE49-F238E27FC236}">
                <a16:creationId xmlns:a16="http://schemas.microsoft.com/office/drawing/2014/main" id="{80D7FC6B-30CA-9E8D-B764-784BC54FB1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5727940" cy="6858000"/>
          </a:xfrm>
          <a:prstGeom prst="rect">
            <a:avLst/>
          </a:prstGeom>
        </p:spPr>
      </p:pic>
    </p:spTree>
    <p:extLst>
      <p:ext uri="{BB962C8B-B14F-4D97-AF65-F5344CB8AC3E}">
        <p14:creationId xmlns:p14="http://schemas.microsoft.com/office/powerpoint/2010/main" val="1960701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vå delar - Ros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280030" y="365125"/>
            <a:ext cx="507377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280028" y="1666234"/>
            <a:ext cx="5073771"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2" name="Grupp 11">
            <a:extLst>
              <a:ext uri="{FF2B5EF4-FFF2-40B4-BE49-F238E27FC236}">
                <a16:creationId xmlns:a16="http://schemas.microsoft.com/office/drawing/2014/main" id="{401600AB-608A-428A-AF75-D36A416EF60A}"/>
              </a:ext>
            </a:extLst>
          </p:cNvPr>
          <p:cNvGrpSpPr/>
          <p:nvPr userDrawn="1"/>
        </p:nvGrpSpPr>
        <p:grpSpPr>
          <a:xfrm>
            <a:off x="8530558" y="5469579"/>
            <a:ext cx="3669831" cy="1388421"/>
            <a:chOff x="8530558" y="5469579"/>
            <a:chExt cx="3669831" cy="1388421"/>
          </a:xfrm>
        </p:grpSpPr>
        <p:sp>
          <p:nvSpPr>
            <p:cNvPr id="13" name="Rätvinklig triangel 12">
              <a:extLst>
                <a:ext uri="{FF2B5EF4-FFF2-40B4-BE49-F238E27FC236}">
                  <a16:creationId xmlns:a16="http://schemas.microsoft.com/office/drawing/2014/main" id="{2BBE225C-4283-41E9-9EBE-2445C0B06374}"/>
                </a:ext>
              </a:extLst>
            </p:cNvPr>
            <p:cNvSpPr/>
            <p:nvPr/>
          </p:nvSpPr>
          <p:spPr>
            <a:xfrm flipH="1">
              <a:off x="8530558" y="5469579"/>
              <a:ext cx="3669831" cy="1388421"/>
            </a:xfrm>
            <a:prstGeom prst="rtTriangle">
              <a:avLst/>
            </a:prstGeom>
            <a:solidFill>
              <a:srgbClr val="C13D8C"/>
            </a:solidFill>
            <a:ln>
              <a:solidFill>
                <a:srgbClr val="C13D8C"/>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4" name="Bildobjekt 13">
              <a:extLst>
                <a:ext uri="{FF2B5EF4-FFF2-40B4-BE49-F238E27FC236}">
                  <a16:creationId xmlns:a16="http://schemas.microsoft.com/office/drawing/2014/main" id="{A9D83B8C-9335-4D93-BCFF-01ABC8817AC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pic>
        <p:nvPicPr>
          <p:cNvPr id="6" name="Bildobjekt 5">
            <a:extLst>
              <a:ext uri="{FF2B5EF4-FFF2-40B4-BE49-F238E27FC236}">
                <a16:creationId xmlns:a16="http://schemas.microsoft.com/office/drawing/2014/main" id="{80D7FC6B-30CA-9E8D-B764-784BC54FB1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5727940" cy="6858000"/>
          </a:xfrm>
          <a:prstGeom prst="rect">
            <a:avLst/>
          </a:prstGeom>
        </p:spPr>
      </p:pic>
    </p:spTree>
    <p:extLst>
      <p:ext uri="{BB962C8B-B14F-4D97-AF65-F5344CB8AC3E}">
        <p14:creationId xmlns:p14="http://schemas.microsoft.com/office/powerpoint/2010/main" val="4117659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ård - Saco-S-förbun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6B6CE8E-3772-443B-BD41-5D16304F26E0}"/>
              </a:ext>
            </a:extLst>
          </p:cNvPr>
          <p:cNvSpPr/>
          <p:nvPr userDrawn="1"/>
        </p:nvSpPr>
        <p:spPr>
          <a:xfrm>
            <a:off x="0" y="0"/>
            <a:ext cx="12192000" cy="5576410"/>
          </a:xfrm>
          <a:prstGeom prst="rect">
            <a:avLst/>
          </a:prstGeom>
          <a:solidFill>
            <a:srgbClr val="008EA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chemeClr val="bg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F20FE956-EDCA-4DD2-A87E-97FAD7CAF8D7}"/>
              </a:ext>
            </a:extLst>
          </p:cNvPr>
          <p:cNvSpPr>
            <a:spLocks noGrp="1"/>
          </p:cNvSpPr>
          <p:nvPr>
            <p:ph type="body" sz="quarter" idx="10"/>
          </p:nvPr>
        </p:nvSpPr>
        <p:spPr>
          <a:xfrm>
            <a:off x="854384" y="1374297"/>
            <a:ext cx="10483232" cy="3699963"/>
          </a:xfrm>
        </p:spPr>
        <p:txBody>
          <a:bodyPr/>
          <a:lstStyle>
            <a:lvl1pPr>
              <a:defRPr>
                <a:solidFill>
                  <a:schemeClr val="bg1"/>
                </a:solidFill>
                <a:latin typeface="Georgia" panose="02040502050405020303" pitchFamily="18"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Rektangel 2">
            <a:extLst>
              <a:ext uri="{FF2B5EF4-FFF2-40B4-BE49-F238E27FC236}">
                <a16:creationId xmlns:a16="http://schemas.microsoft.com/office/drawing/2014/main" id="{C28BD1F9-843D-4A8D-8A63-6D41D8DB8932}"/>
              </a:ext>
            </a:extLst>
          </p:cNvPr>
          <p:cNvSpPr/>
          <p:nvPr userDrawn="1"/>
        </p:nvSpPr>
        <p:spPr>
          <a:xfrm>
            <a:off x="0" y="5576410"/>
            <a:ext cx="12192000" cy="1283120"/>
          </a:xfrm>
          <a:prstGeom prst="rect">
            <a:avLst/>
          </a:prstGeom>
          <a:solidFill>
            <a:srgbClr val="008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12" name="Grupp 11">
            <a:extLst>
              <a:ext uri="{FF2B5EF4-FFF2-40B4-BE49-F238E27FC236}">
                <a16:creationId xmlns:a16="http://schemas.microsoft.com/office/drawing/2014/main" id="{E5B5E4BE-EFA8-AD68-5A91-7F7806B74B55}"/>
              </a:ext>
            </a:extLst>
          </p:cNvPr>
          <p:cNvGrpSpPr/>
          <p:nvPr userDrawn="1"/>
        </p:nvGrpSpPr>
        <p:grpSpPr>
          <a:xfrm>
            <a:off x="-12478" y="5434510"/>
            <a:ext cx="12204477" cy="315576"/>
            <a:chOff x="-12478" y="5501750"/>
            <a:chExt cx="12204477" cy="315576"/>
          </a:xfrm>
        </p:grpSpPr>
        <p:sp>
          <p:nvSpPr>
            <p:cNvPr id="30" name="Rektangel 29">
              <a:extLst>
                <a:ext uri="{FF2B5EF4-FFF2-40B4-BE49-F238E27FC236}">
                  <a16:creationId xmlns:a16="http://schemas.microsoft.com/office/drawing/2014/main" id="{11F18538-A952-4603-A088-1749C6663789}"/>
                </a:ext>
              </a:extLst>
            </p:cNvPr>
            <p:cNvSpPr/>
            <p:nvPr userDrawn="1"/>
          </p:nvSpPr>
          <p:spPr>
            <a:xfrm flipV="1">
              <a:off x="-12478" y="5501750"/>
              <a:ext cx="12204477" cy="315576"/>
            </a:xfrm>
            <a:prstGeom prst="rect">
              <a:avLst/>
            </a:prstGeom>
            <a:solidFill>
              <a:srgbClr val="C13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a:extLst>
                <a:ext uri="{FF2B5EF4-FFF2-40B4-BE49-F238E27FC236}">
                  <a16:creationId xmlns:a16="http://schemas.microsoft.com/office/drawing/2014/main" id="{36A3976D-66C9-4FF0-9D89-D88494ED6C2A}"/>
                </a:ext>
              </a:extLst>
            </p:cNvPr>
            <p:cNvSpPr txBox="1"/>
            <p:nvPr userDrawn="1"/>
          </p:nvSpPr>
          <p:spPr>
            <a:xfrm>
              <a:off x="3371850" y="5501751"/>
              <a:ext cx="5448300" cy="288000"/>
            </a:xfrm>
            <a:prstGeom prst="rect">
              <a:avLst/>
            </a:prstGeom>
            <a:solidFill>
              <a:srgbClr val="C13D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500" dirty="0">
                  <a:solidFill>
                    <a:schemeClr val="bg1"/>
                  </a:solidFill>
                  <a:latin typeface="Verdana" panose="020B0604030504040204" pitchFamily="34" charset="0"/>
                  <a:ea typeface="Verdana" panose="020B0604030504040204" pitchFamily="34" charset="0"/>
                  <a:cs typeface="Verdana" panose="020B0604030504040204" pitchFamily="34" charset="0"/>
                </a:rPr>
                <a:t>Sacoförbunden för dig som är akademiker i staten</a:t>
              </a:r>
              <a:endParaRPr lang="sv-SE" sz="1500"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8" name="Grupp 7">
            <a:extLst>
              <a:ext uri="{FF2B5EF4-FFF2-40B4-BE49-F238E27FC236}">
                <a16:creationId xmlns:a16="http://schemas.microsoft.com/office/drawing/2014/main" id="{BC598393-A100-4858-C3E4-5B55953B0C56}"/>
              </a:ext>
            </a:extLst>
          </p:cNvPr>
          <p:cNvGrpSpPr/>
          <p:nvPr userDrawn="1"/>
        </p:nvGrpSpPr>
        <p:grpSpPr>
          <a:xfrm>
            <a:off x="314467" y="5793961"/>
            <a:ext cx="11417456" cy="468000"/>
            <a:chOff x="314467" y="5841029"/>
            <a:chExt cx="11417456" cy="468000"/>
          </a:xfrm>
        </p:grpSpPr>
        <p:pic>
          <p:nvPicPr>
            <p:cNvPr id="63" name="Bildobjekt 62">
              <a:extLst>
                <a:ext uri="{FF2B5EF4-FFF2-40B4-BE49-F238E27FC236}">
                  <a16:creationId xmlns:a16="http://schemas.microsoft.com/office/drawing/2014/main" id="{5D40A4B8-CB1B-4AB9-A8F3-921D7E2EEBA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4467" y="5895029"/>
              <a:ext cx="875321" cy="360000"/>
            </a:xfrm>
            <a:prstGeom prst="rect">
              <a:avLst/>
            </a:prstGeom>
            <a:effectLst/>
          </p:spPr>
        </p:pic>
        <p:pic>
          <p:nvPicPr>
            <p:cNvPr id="64" name="Bildobjekt 63">
              <a:extLst>
                <a:ext uri="{FF2B5EF4-FFF2-40B4-BE49-F238E27FC236}">
                  <a16:creationId xmlns:a16="http://schemas.microsoft.com/office/drawing/2014/main" id="{2AAD6691-E6EB-46F7-A8CC-494B096FDCC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040800" y="5931029"/>
              <a:ext cx="431244" cy="288000"/>
            </a:xfrm>
            <a:prstGeom prst="rect">
              <a:avLst/>
            </a:prstGeom>
          </p:spPr>
        </p:pic>
        <p:pic>
          <p:nvPicPr>
            <p:cNvPr id="68" name="Bildobjekt 67">
              <a:extLst>
                <a:ext uri="{FF2B5EF4-FFF2-40B4-BE49-F238E27FC236}">
                  <a16:creationId xmlns:a16="http://schemas.microsoft.com/office/drawing/2014/main" id="{BC9CFC44-9EBC-460C-B848-F2CB6550A7F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99651" y="5931029"/>
              <a:ext cx="371707" cy="288000"/>
            </a:xfrm>
            <a:prstGeom prst="rect">
              <a:avLst/>
            </a:prstGeom>
          </p:spPr>
        </p:pic>
        <p:pic>
          <p:nvPicPr>
            <p:cNvPr id="69" name="Bildobjekt 68">
              <a:extLst>
                <a:ext uri="{FF2B5EF4-FFF2-40B4-BE49-F238E27FC236}">
                  <a16:creationId xmlns:a16="http://schemas.microsoft.com/office/drawing/2014/main" id="{CED8C514-DDB4-40CA-9A24-8CDC806C9B18}"/>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645164" y="5895029"/>
              <a:ext cx="349157" cy="360000"/>
            </a:xfrm>
            <a:prstGeom prst="rect">
              <a:avLst/>
            </a:prstGeom>
          </p:spPr>
        </p:pic>
        <p:pic>
          <p:nvPicPr>
            <p:cNvPr id="70" name="Bildobjekt 69" descr="En bild som visar clipart&#10;&#10;Automatiskt genererad beskrivning">
              <a:extLst>
                <a:ext uri="{FF2B5EF4-FFF2-40B4-BE49-F238E27FC236}">
                  <a16:creationId xmlns:a16="http://schemas.microsoft.com/office/drawing/2014/main" id="{D8204C14-71E3-4FC9-8A49-7267D1708FE0}"/>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9468127" y="5949029"/>
              <a:ext cx="638558" cy="252000"/>
            </a:xfrm>
            <a:prstGeom prst="rect">
              <a:avLst/>
            </a:prstGeom>
          </p:spPr>
        </p:pic>
        <p:pic>
          <p:nvPicPr>
            <p:cNvPr id="71" name="Bildobjekt 70">
              <a:extLst>
                <a:ext uri="{FF2B5EF4-FFF2-40B4-BE49-F238E27FC236}">
                  <a16:creationId xmlns:a16="http://schemas.microsoft.com/office/drawing/2014/main" id="{3EAB21E4-2E4D-4E62-BCDF-8EA06B729612}"/>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10580492" y="5913029"/>
              <a:ext cx="1151431" cy="324000"/>
            </a:xfrm>
            <a:prstGeom prst="rect">
              <a:avLst/>
            </a:prstGeom>
          </p:spPr>
        </p:pic>
        <p:pic>
          <p:nvPicPr>
            <p:cNvPr id="72" name="Bildobjekt 71">
              <a:extLst>
                <a:ext uri="{FF2B5EF4-FFF2-40B4-BE49-F238E27FC236}">
                  <a16:creationId xmlns:a16="http://schemas.microsoft.com/office/drawing/2014/main" id="{99283718-AC0F-401C-9278-7628CB4D1F17}"/>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1663594" y="5841029"/>
              <a:ext cx="903400" cy="468000"/>
            </a:xfrm>
            <a:prstGeom prst="rect">
              <a:avLst/>
            </a:prstGeom>
          </p:spPr>
        </p:pic>
        <p:pic>
          <p:nvPicPr>
            <p:cNvPr id="6" name="Bildobjekt 5" descr="En bild som visar text&#10;&#10;Automatiskt genererad beskrivning">
              <a:extLst>
                <a:ext uri="{FF2B5EF4-FFF2-40B4-BE49-F238E27FC236}">
                  <a16:creationId xmlns:a16="http://schemas.microsoft.com/office/drawing/2014/main" id="{278449C0-1BE3-EB47-80E8-81163CCBEC9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45850" y="5931029"/>
              <a:ext cx="1798860" cy="288000"/>
            </a:xfrm>
            <a:prstGeom prst="rect">
              <a:avLst/>
            </a:prstGeom>
          </p:spPr>
        </p:pic>
        <p:pic>
          <p:nvPicPr>
            <p:cNvPr id="7" name="Bildobjekt 6">
              <a:extLst>
                <a:ext uri="{FF2B5EF4-FFF2-40B4-BE49-F238E27FC236}">
                  <a16:creationId xmlns:a16="http://schemas.microsoft.com/office/drawing/2014/main" id="{3824E1B0-4499-82A4-2E75-2072959769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18516" y="5913029"/>
              <a:ext cx="1107329" cy="324000"/>
            </a:xfrm>
            <a:prstGeom prst="rect">
              <a:avLst/>
            </a:prstGeom>
          </p:spPr>
        </p:pic>
      </p:grpSp>
      <p:grpSp>
        <p:nvGrpSpPr>
          <p:cNvPr id="13" name="Grupp 12">
            <a:extLst>
              <a:ext uri="{FF2B5EF4-FFF2-40B4-BE49-F238E27FC236}">
                <a16:creationId xmlns:a16="http://schemas.microsoft.com/office/drawing/2014/main" id="{522C4A95-09A4-64A0-676A-0C7105ECF90F}"/>
              </a:ext>
            </a:extLst>
          </p:cNvPr>
          <p:cNvGrpSpPr/>
          <p:nvPr userDrawn="1"/>
        </p:nvGrpSpPr>
        <p:grpSpPr>
          <a:xfrm>
            <a:off x="499932" y="6311986"/>
            <a:ext cx="11041766" cy="432000"/>
            <a:chOff x="499932" y="6311986"/>
            <a:chExt cx="11041766" cy="432000"/>
          </a:xfrm>
        </p:grpSpPr>
        <p:pic>
          <p:nvPicPr>
            <p:cNvPr id="31" name="Bildobjekt 30">
              <a:extLst>
                <a:ext uri="{FF2B5EF4-FFF2-40B4-BE49-F238E27FC236}">
                  <a16:creationId xmlns:a16="http://schemas.microsoft.com/office/drawing/2014/main" id="{D8BB95B8-71BD-4B22-B17D-8FE933D7B163}"/>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1572293" y="6347986"/>
              <a:ext cx="814122" cy="360000"/>
            </a:xfrm>
            <a:prstGeom prst="rect">
              <a:avLst/>
            </a:prstGeom>
          </p:spPr>
        </p:pic>
        <p:pic>
          <p:nvPicPr>
            <p:cNvPr id="55" name="Bildobjekt 54">
              <a:extLst>
                <a:ext uri="{FF2B5EF4-FFF2-40B4-BE49-F238E27FC236}">
                  <a16:creationId xmlns:a16="http://schemas.microsoft.com/office/drawing/2014/main" id="{54D432B7-A150-4373-9FEF-F157FCD81DE9}"/>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499932" y="6383986"/>
              <a:ext cx="630158" cy="288000"/>
            </a:xfrm>
            <a:prstGeom prst="rect">
              <a:avLst/>
            </a:prstGeom>
          </p:spPr>
        </p:pic>
        <p:pic>
          <p:nvPicPr>
            <p:cNvPr id="56" name="Bildobjekt 55">
              <a:extLst>
                <a:ext uri="{FF2B5EF4-FFF2-40B4-BE49-F238E27FC236}">
                  <a16:creationId xmlns:a16="http://schemas.microsoft.com/office/drawing/2014/main" id="{69CECFF3-149E-443A-90DC-5CBCFB168635}"/>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3933540" y="6365986"/>
              <a:ext cx="1542652" cy="324000"/>
            </a:xfrm>
            <a:prstGeom prst="rect">
              <a:avLst/>
            </a:prstGeom>
          </p:spPr>
        </p:pic>
        <p:pic>
          <p:nvPicPr>
            <p:cNvPr id="57" name="Bildobjekt 56">
              <a:extLst>
                <a:ext uri="{FF2B5EF4-FFF2-40B4-BE49-F238E27FC236}">
                  <a16:creationId xmlns:a16="http://schemas.microsoft.com/office/drawing/2014/main" id="{5B3552BA-7E19-4468-8196-4DA3626B478D}"/>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9004794" y="6365986"/>
              <a:ext cx="679760" cy="324000"/>
            </a:xfrm>
            <a:prstGeom prst="rect">
              <a:avLst/>
            </a:prstGeom>
          </p:spPr>
        </p:pic>
        <p:pic>
          <p:nvPicPr>
            <p:cNvPr id="59" name="Bildobjekt 58">
              <a:extLst>
                <a:ext uri="{FF2B5EF4-FFF2-40B4-BE49-F238E27FC236}">
                  <a16:creationId xmlns:a16="http://schemas.microsoft.com/office/drawing/2014/main" id="{DA61D2C3-131B-43D9-AA72-D60AE6BE84D1}"/>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10126757" y="6347986"/>
              <a:ext cx="372585" cy="360000"/>
            </a:xfrm>
            <a:prstGeom prst="rect">
              <a:avLst/>
            </a:prstGeom>
          </p:spPr>
        </p:pic>
        <p:pic>
          <p:nvPicPr>
            <p:cNvPr id="60" name="Bildobjekt 59">
              <a:extLst>
                <a:ext uri="{FF2B5EF4-FFF2-40B4-BE49-F238E27FC236}">
                  <a16:creationId xmlns:a16="http://schemas.microsoft.com/office/drawing/2014/main" id="{A11B8FCB-6669-46D8-900D-7E927C34176B}"/>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10941544" y="6365986"/>
              <a:ext cx="600154" cy="324000"/>
            </a:xfrm>
            <a:prstGeom prst="rect">
              <a:avLst/>
            </a:prstGeom>
          </p:spPr>
        </p:pic>
        <p:pic>
          <p:nvPicPr>
            <p:cNvPr id="61" name="Bildobjekt 60">
              <a:extLst>
                <a:ext uri="{FF2B5EF4-FFF2-40B4-BE49-F238E27FC236}">
                  <a16:creationId xmlns:a16="http://schemas.microsoft.com/office/drawing/2014/main" id="{74D2C58B-0988-42AB-B437-4D42641CDFD0}"/>
                </a:ext>
              </a:extLst>
            </p:cNvPr>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5918395" y="6383986"/>
              <a:ext cx="1068599" cy="288000"/>
            </a:xfrm>
            <a:prstGeom prst="rect">
              <a:avLst/>
            </a:prstGeom>
          </p:spPr>
        </p:pic>
        <p:pic>
          <p:nvPicPr>
            <p:cNvPr id="9" name="Bildobjekt 8">
              <a:extLst>
                <a:ext uri="{FF2B5EF4-FFF2-40B4-BE49-F238E27FC236}">
                  <a16:creationId xmlns:a16="http://schemas.microsoft.com/office/drawing/2014/main" id="{48E995B6-2159-6E82-CB60-A46143953C6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828618" y="6311986"/>
              <a:ext cx="662719" cy="432000"/>
            </a:xfrm>
            <a:prstGeom prst="rect">
              <a:avLst/>
            </a:prstGeom>
          </p:spPr>
        </p:pic>
        <p:pic>
          <p:nvPicPr>
            <p:cNvPr id="11" name="Bildobjekt 10">
              <a:extLst>
                <a:ext uri="{FF2B5EF4-FFF2-40B4-BE49-F238E27FC236}">
                  <a16:creationId xmlns:a16="http://schemas.microsoft.com/office/drawing/2014/main" id="{E7DC75CB-A901-66C2-9AFA-B7C1AF8577D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429197" y="6347986"/>
              <a:ext cx="1133394" cy="360000"/>
            </a:xfrm>
            <a:prstGeom prst="rect">
              <a:avLst/>
            </a:prstGeom>
          </p:spPr>
        </p:pic>
      </p:grpSp>
    </p:spTree>
    <p:extLst>
      <p:ext uri="{BB962C8B-B14F-4D97-AF65-F5344CB8AC3E}">
        <p14:creationId xmlns:p14="http://schemas.microsoft.com/office/powerpoint/2010/main" val="2294543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co-S-förbund i staten">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6B6CE8E-3772-443B-BD41-5D16304F26E0}"/>
              </a:ext>
            </a:extLst>
          </p:cNvPr>
          <p:cNvSpPr/>
          <p:nvPr userDrawn="1"/>
        </p:nvSpPr>
        <p:spPr>
          <a:xfrm>
            <a:off x="0" y="0"/>
            <a:ext cx="12192000" cy="6858000"/>
          </a:xfrm>
          <a:prstGeom prst="rect">
            <a:avLst/>
          </a:prstGeom>
          <a:solidFill>
            <a:srgbClr val="008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textruta 3">
            <a:extLst>
              <a:ext uri="{FF2B5EF4-FFF2-40B4-BE49-F238E27FC236}">
                <a16:creationId xmlns:a16="http://schemas.microsoft.com/office/drawing/2014/main" id="{48B8E6C5-8BC3-4680-A357-CE491974F79B}"/>
              </a:ext>
            </a:extLst>
          </p:cNvPr>
          <p:cNvSpPr txBox="1"/>
          <p:nvPr userDrawn="1"/>
        </p:nvSpPr>
        <p:spPr>
          <a:xfrm>
            <a:off x="886345" y="443345"/>
            <a:ext cx="10419310" cy="646331"/>
          </a:xfrm>
          <a:prstGeom prst="rect">
            <a:avLst/>
          </a:prstGeom>
          <a:noFill/>
        </p:spPr>
        <p:txBody>
          <a:bodyPr wrap="square" rtlCol="0">
            <a:spAutoFit/>
          </a:bodyPr>
          <a:lstStyle/>
          <a:p>
            <a:r>
              <a:rPr lang="sv-SE" sz="3600" dirty="0">
                <a:solidFill>
                  <a:schemeClr val="bg1"/>
                </a:solidFill>
                <a:latin typeface="Georgia" panose="02040502050405020303" pitchFamily="18" charset="0"/>
              </a:rPr>
              <a:t>Sacoförbunden för dig som är akademiker i staten</a:t>
            </a:r>
          </a:p>
        </p:txBody>
      </p:sp>
      <p:sp>
        <p:nvSpPr>
          <p:cNvPr id="24" name="Rektangel 23">
            <a:extLst>
              <a:ext uri="{FF2B5EF4-FFF2-40B4-BE49-F238E27FC236}">
                <a16:creationId xmlns:a16="http://schemas.microsoft.com/office/drawing/2014/main" id="{1BFCE8FF-EF22-44C6-BCE9-919CB9957A73}"/>
              </a:ext>
            </a:extLst>
          </p:cNvPr>
          <p:cNvSpPr/>
          <p:nvPr userDrawn="1"/>
        </p:nvSpPr>
        <p:spPr>
          <a:xfrm>
            <a:off x="0" y="0"/>
            <a:ext cx="12192000" cy="6887166"/>
          </a:xfrm>
          <a:prstGeom prst="rect">
            <a:avLst/>
          </a:prstGeom>
          <a:solidFill>
            <a:srgbClr val="008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6" name="textruta 45">
            <a:extLst>
              <a:ext uri="{FF2B5EF4-FFF2-40B4-BE49-F238E27FC236}">
                <a16:creationId xmlns:a16="http://schemas.microsoft.com/office/drawing/2014/main" id="{8C84A36D-63D1-411C-807D-51E0E9AF7FFF}"/>
              </a:ext>
            </a:extLst>
          </p:cNvPr>
          <p:cNvSpPr txBox="1"/>
          <p:nvPr userDrawn="1"/>
        </p:nvSpPr>
        <p:spPr>
          <a:xfrm>
            <a:off x="886345" y="443345"/>
            <a:ext cx="10419310" cy="646331"/>
          </a:xfrm>
          <a:prstGeom prst="rect">
            <a:avLst/>
          </a:prstGeom>
          <a:noFill/>
        </p:spPr>
        <p:txBody>
          <a:bodyPr wrap="square" rtlCol="0">
            <a:spAutoFit/>
          </a:bodyPr>
          <a:lstStyle/>
          <a:p>
            <a:r>
              <a:rPr lang="sv-SE" sz="3600" dirty="0">
                <a:solidFill>
                  <a:schemeClr val="bg1"/>
                </a:solidFill>
                <a:latin typeface="Georgia" panose="02040502050405020303" pitchFamily="18" charset="0"/>
              </a:rPr>
              <a:t>Sacoförbunden för dig som är akademiker i staten</a:t>
            </a:r>
          </a:p>
        </p:txBody>
      </p:sp>
      <p:grpSp>
        <p:nvGrpSpPr>
          <p:cNvPr id="3" name="Grupp 2">
            <a:extLst>
              <a:ext uri="{FF2B5EF4-FFF2-40B4-BE49-F238E27FC236}">
                <a16:creationId xmlns:a16="http://schemas.microsoft.com/office/drawing/2014/main" id="{D77C2BB6-5F07-62F9-BF2C-4B7A952828C7}"/>
              </a:ext>
            </a:extLst>
          </p:cNvPr>
          <p:cNvGrpSpPr/>
          <p:nvPr userDrawn="1"/>
        </p:nvGrpSpPr>
        <p:grpSpPr>
          <a:xfrm>
            <a:off x="846413" y="1603894"/>
            <a:ext cx="10491498" cy="4231525"/>
            <a:chOff x="846413" y="1603894"/>
            <a:chExt cx="10491498" cy="4231525"/>
          </a:xfrm>
        </p:grpSpPr>
        <p:pic>
          <p:nvPicPr>
            <p:cNvPr id="23" name="Bildobjekt 22">
              <a:extLst>
                <a:ext uri="{FF2B5EF4-FFF2-40B4-BE49-F238E27FC236}">
                  <a16:creationId xmlns:a16="http://schemas.microsoft.com/office/drawing/2014/main" id="{DFD29939-4B0E-A0C1-D094-86AF7F1590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5049" y="2798790"/>
              <a:ext cx="2302862" cy="648000"/>
            </a:xfrm>
            <a:prstGeom prst="rect">
              <a:avLst/>
            </a:prstGeom>
          </p:spPr>
        </p:pic>
        <p:pic>
          <p:nvPicPr>
            <p:cNvPr id="25" name="Bildobjekt 24">
              <a:extLst>
                <a:ext uri="{FF2B5EF4-FFF2-40B4-BE49-F238E27FC236}">
                  <a16:creationId xmlns:a16="http://schemas.microsoft.com/office/drawing/2014/main" id="{3DFF1EEE-743F-0EC5-539E-FCCE4AFD3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094" y="3944054"/>
              <a:ext cx="1465420" cy="648000"/>
            </a:xfrm>
            <a:prstGeom prst="rect">
              <a:avLst/>
            </a:prstGeom>
          </p:spPr>
        </p:pic>
        <p:pic>
          <p:nvPicPr>
            <p:cNvPr id="26" name="Bildobjekt 25">
              <a:extLst>
                <a:ext uri="{FF2B5EF4-FFF2-40B4-BE49-F238E27FC236}">
                  <a16:creationId xmlns:a16="http://schemas.microsoft.com/office/drawing/2014/main" id="{8F6B3642-F939-BA2F-5D2C-7E987B3DFC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3292" y="2780790"/>
              <a:ext cx="882803" cy="684000"/>
            </a:xfrm>
            <a:prstGeom prst="rect">
              <a:avLst/>
            </a:prstGeom>
          </p:spPr>
        </p:pic>
        <p:pic>
          <p:nvPicPr>
            <p:cNvPr id="27" name="Bildobjekt 26">
              <a:extLst>
                <a:ext uri="{FF2B5EF4-FFF2-40B4-BE49-F238E27FC236}">
                  <a16:creationId xmlns:a16="http://schemas.microsoft.com/office/drawing/2014/main" id="{E4F44F4B-7145-408F-1886-1424773C38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0487" y="3962054"/>
              <a:ext cx="1339086" cy="612000"/>
            </a:xfrm>
            <a:prstGeom prst="rect">
              <a:avLst/>
            </a:prstGeom>
          </p:spPr>
        </p:pic>
        <p:pic>
          <p:nvPicPr>
            <p:cNvPr id="28" name="Bildobjekt 27">
              <a:extLst>
                <a:ext uri="{FF2B5EF4-FFF2-40B4-BE49-F238E27FC236}">
                  <a16:creationId xmlns:a16="http://schemas.microsoft.com/office/drawing/2014/main" id="{3F0C1566-DE69-13A8-5B9F-284982E980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280" y="2708790"/>
              <a:ext cx="803062" cy="828000"/>
            </a:xfrm>
            <a:prstGeom prst="rect">
              <a:avLst/>
            </a:prstGeom>
          </p:spPr>
        </p:pic>
        <p:pic>
          <p:nvPicPr>
            <p:cNvPr id="29" name="Bildobjekt 28">
              <a:extLst>
                <a:ext uri="{FF2B5EF4-FFF2-40B4-BE49-F238E27FC236}">
                  <a16:creationId xmlns:a16="http://schemas.microsoft.com/office/drawing/2014/main" id="{692FBF8D-D4AE-69E6-2D67-81834ACBC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5445" y="3962054"/>
              <a:ext cx="2913899" cy="612000"/>
            </a:xfrm>
            <a:prstGeom prst="rect">
              <a:avLst/>
            </a:prstGeom>
          </p:spPr>
        </p:pic>
        <p:pic>
          <p:nvPicPr>
            <p:cNvPr id="30" name="Bildobjekt 29" descr="En bild som visar clipart&#10;&#10;Automatiskt genererad beskrivning">
              <a:extLst>
                <a:ext uri="{FF2B5EF4-FFF2-40B4-BE49-F238E27FC236}">
                  <a16:creationId xmlns:a16="http://schemas.microsoft.com/office/drawing/2014/main" id="{F320F0BC-BA87-9B3C-8622-2F157F7DFA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7527" y="2852790"/>
              <a:ext cx="1368338" cy="540000"/>
            </a:xfrm>
            <a:prstGeom prst="rect">
              <a:avLst/>
            </a:prstGeom>
          </p:spPr>
        </p:pic>
        <p:pic>
          <p:nvPicPr>
            <p:cNvPr id="31" name="Bildobjekt 30">
              <a:extLst>
                <a:ext uri="{FF2B5EF4-FFF2-40B4-BE49-F238E27FC236}">
                  <a16:creationId xmlns:a16="http://schemas.microsoft.com/office/drawing/2014/main" id="{1B4C4D1D-287C-F337-768D-3B230455CE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0271" y="5025419"/>
              <a:ext cx="1661635" cy="792000"/>
            </a:xfrm>
            <a:prstGeom prst="rect">
              <a:avLst/>
            </a:prstGeom>
          </p:spPr>
        </p:pic>
        <p:pic>
          <p:nvPicPr>
            <p:cNvPr id="34" name="Bildobjekt 33">
              <a:extLst>
                <a:ext uri="{FF2B5EF4-FFF2-40B4-BE49-F238E27FC236}">
                  <a16:creationId xmlns:a16="http://schemas.microsoft.com/office/drawing/2014/main" id="{D7A3F102-DD91-C433-2685-BFF0046219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70364" y="5007419"/>
              <a:ext cx="856946" cy="828000"/>
            </a:xfrm>
            <a:prstGeom prst="rect">
              <a:avLst/>
            </a:prstGeom>
          </p:spPr>
        </p:pic>
        <p:pic>
          <p:nvPicPr>
            <p:cNvPr id="35" name="Bildobjekt 34">
              <a:extLst>
                <a:ext uri="{FF2B5EF4-FFF2-40B4-BE49-F238E27FC236}">
                  <a16:creationId xmlns:a16="http://schemas.microsoft.com/office/drawing/2014/main" id="{E402EFA6-D031-8899-4EF8-C1AD3B42B5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25766" y="5043419"/>
              <a:ext cx="1400359" cy="756000"/>
            </a:xfrm>
            <a:prstGeom prst="rect">
              <a:avLst/>
            </a:prstGeom>
          </p:spPr>
        </p:pic>
        <p:pic>
          <p:nvPicPr>
            <p:cNvPr id="36" name="Bildobjekt 35">
              <a:extLst>
                <a:ext uri="{FF2B5EF4-FFF2-40B4-BE49-F238E27FC236}">
                  <a16:creationId xmlns:a16="http://schemas.microsoft.com/office/drawing/2014/main" id="{76B88313-9D40-AA8C-0738-A339D9BA8D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2712" y="5133419"/>
              <a:ext cx="2137198" cy="576000"/>
            </a:xfrm>
            <a:prstGeom prst="rect">
              <a:avLst/>
            </a:prstGeom>
          </p:spPr>
        </p:pic>
        <p:pic>
          <p:nvPicPr>
            <p:cNvPr id="37" name="Bildobjekt 36">
              <a:extLst>
                <a:ext uri="{FF2B5EF4-FFF2-40B4-BE49-F238E27FC236}">
                  <a16:creationId xmlns:a16="http://schemas.microsoft.com/office/drawing/2014/main" id="{0488B0CA-9DFD-CD19-0BCF-8023852A89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4140" y="1639894"/>
              <a:ext cx="1750642" cy="720000"/>
            </a:xfrm>
            <a:prstGeom prst="rect">
              <a:avLst/>
            </a:prstGeom>
            <a:effectLst/>
          </p:spPr>
        </p:pic>
        <p:pic>
          <p:nvPicPr>
            <p:cNvPr id="38" name="Bildobjekt 37">
              <a:extLst>
                <a:ext uri="{FF2B5EF4-FFF2-40B4-BE49-F238E27FC236}">
                  <a16:creationId xmlns:a16="http://schemas.microsoft.com/office/drawing/2014/main" id="{63F2ECDC-1ACB-E2E7-BF83-113AA4C634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64530" y="1693894"/>
              <a:ext cx="916394" cy="612000"/>
            </a:xfrm>
            <a:prstGeom prst="rect">
              <a:avLst/>
            </a:prstGeom>
          </p:spPr>
        </p:pic>
        <p:pic>
          <p:nvPicPr>
            <p:cNvPr id="39" name="Bildobjekt 38">
              <a:extLst>
                <a:ext uri="{FF2B5EF4-FFF2-40B4-BE49-F238E27FC236}">
                  <a16:creationId xmlns:a16="http://schemas.microsoft.com/office/drawing/2014/main" id="{D85C2C00-1F07-B247-C10A-A44FD35EB654}"/>
                </a:ext>
              </a:extLst>
            </p:cNvPr>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3404335" y="1603894"/>
              <a:ext cx="1750642" cy="792000"/>
            </a:xfrm>
            <a:prstGeom prst="rect">
              <a:avLst/>
            </a:prstGeom>
          </p:spPr>
        </p:pic>
        <p:pic>
          <p:nvPicPr>
            <p:cNvPr id="40" name="Bildobjekt 39" descr="En bild som visar text&#10;&#10;Automatiskt genererad beskrivning">
              <a:extLst>
                <a:ext uri="{FF2B5EF4-FFF2-40B4-BE49-F238E27FC236}">
                  <a16:creationId xmlns:a16="http://schemas.microsoft.com/office/drawing/2014/main" id="{DE90A7C4-0ADA-B317-BC4E-8EF6545A1D3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90478" y="1675894"/>
              <a:ext cx="4047433" cy="648000"/>
            </a:xfrm>
            <a:prstGeom prst="rect">
              <a:avLst/>
            </a:prstGeom>
          </p:spPr>
        </p:pic>
        <p:pic>
          <p:nvPicPr>
            <p:cNvPr id="41" name="Bildobjekt 40">
              <a:extLst>
                <a:ext uri="{FF2B5EF4-FFF2-40B4-BE49-F238E27FC236}">
                  <a16:creationId xmlns:a16="http://schemas.microsoft.com/office/drawing/2014/main" id="{E73E16C1-7FDD-EF3E-8B8B-25C1E00C15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6413" y="2780790"/>
              <a:ext cx="2337694" cy="684000"/>
            </a:xfrm>
            <a:prstGeom prst="rect">
              <a:avLst/>
            </a:prstGeom>
          </p:spPr>
        </p:pic>
        <p:pic>
          <p:nvPicPr>
            <p:cNvPr id="42" name="Bildobjekt 41">
              <a:extLst>
                <a:ext uri="{FF2B5EF4-FFF2-40B4-BE49-F238E27FC236}">
                  <a16:creationId xmlns:a16="http://schemas.microsoft.com/office/drawing/2014/main" id="{B02485BE-26C8-6ADE-95D5-D1292BB9B0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18035" y="3800054"/>
              <a:ext cx="1435890" cy="936000"/>
            </a:xfrm>
            <a:prstGeom prst="rect">
              <a:avLst/>
            </a:prstGeom>
          </p:spPr>
        </p:pic>
        <p:pic>
          <p:nvPicPr>
            <p:cNvPr id="2" name="Bildobjekt 1">
              <a:extLst>
                <a:ext uri="{FF2B5EF4-FFF2-40B4-BE49-F238E27FC236}">
                  <a16:creationId xmlns:a16="http://schemas.microsoft.com/office/drawing/2014/main" id="{E7DC75CB-A901-66C2-9AFA-B7C1AF8577D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658368" y="5079419"/>
              <a:ext cx="2153445" cy="684000"/>
            </a:xfrm>
            <a:prstGeom prst="rect">
              <a:avLst/>
            </a:prstGeom>
          </p:spPr>
        </p:pic>
      </p:grpSp>
    </p:spTree>
    <p:extLst>
      <p:ext uri="{BB962C8B-B14F-4D97-AF65-F5344CB8AC3E}">
        <p14:creationId xmlns:p14="http://schemas.microsoft.com/office/powerpoint/2010/main" val="824798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tom petrol">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6B6CE8E-3772-443B-BD41-5D16304F26E0}"/>
              </a:ext>
            </a:extLst>
          </p:cNvPr>
          <p:cNvSpPr/>
          <p:nvPr userDrawn="1"/>
        </p:nvSpPr>
        <p:spPr>
          <a:xfrm>
            <a:off x="0" y="0"/>
            <a:ext cx="12192000" cy="6858000"/>
          </a:xfrm>
          <a:prstGeom prst="rect">
            <a:avLst/>
          </a:prstGeom>
          <a:solidFill>
            <a:srgbClr val="008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4">
            <a:extLst>
              <a:ext uri="{FF2B5EF4-FFF2-40B4-BE49-F238E27FC236}">
                <a16:creationId xmlns:a16="http://schemas.microsoft.com/office/drawing/2014/main" id="{033772BE-2C98-49F5-8949-4FF2140BD2D3}"/>
              </a:ext>
            </a:extLst>
          </p:cNvPr>
          <p:cNvSpPr>
            <a:spLocks noGrp="1"/>
          </p:cNvSpPr>
          <p:nvPr>
            <p:ph type="title"/>
          </p:nvPr>
        </p:nvSpPr>
        <p:spPr/>
        <p:txBody>
          <a:bodyPr>
            <a:normAutofit/>
          </a:bodyPr>
          <a:lstStyle>
            <a:lvl1pPr>
              <a:defRPr sz="3600">
                <a:solidFill>
                  <a:schemeClr val="bg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729C7C04-8CEB-4A7F-BB83-01501BBE859C}"/>
              </a:ext>
            </a:extLst>
          </p:cNvPr>
          <p:cNvSpPr>
            <a:spLocks noGrp="1"/>
          </p:cNvSpPr>
          <p:nvPr>
            <p:ph type="body" sz="quarter" idx="10"/>
          </p:nvPr>
        </p:nvSpPr>
        <p:spPr>
          <a:xfrm>
            <a:off x="838200" y="1984375"/>
            <a:ext cx="10515600" cy="4338638"/>
          </a:xfrm>
        </p:spPr>
        <p:txBody>
          <a:bodyPr/>
          <a:lstStyle>
            <a:lvl1pPr>
              <a:defRPr>
                <a:solidFill>
                  <a:schemeClr val="bg1"/>
                </a:solidFill>
                <a:latin typeface="Georgia" panose="02040502050405020303" pitchFamily="18"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6" name="Bildobjekt 5">
            <a:extLst>
              <a:ext uri="{FF2B5EF4-FFF2-40B4-BE49-F238E27FC236}">
                <a16:creationId xmlns:a16="http://schemas.microsoft.com/office/drawing/2014/main" id="{4430A4CE-102E-4777-9891-79A3D71D96E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spTree>
    <p:extLst>
      <p:ext uri="{BB962C8B-B14F-4D97-AF65-F5344CB8AC3E}">
        <p14:creationId xmlns:p14="http://schemas.microsoft.com/office/powerpoint/2010/main" val="3296079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56445" y="444138"/>
            <a:ext cx="10476963"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7" name="Grupp 6">
            <a:extLst>
              <a:ext uri="{FF2B5EF4-FFF2-40B4-BE49-F238E27FC236}">
                <a16:creationId xmlns:a16="http://schemas.microsoft.com/office/drawing/2014/main" id="{02E372B5-C618-4AF7-B236-F7E2EF28B11D}"/>
              </a:ext>
            </a:extLst>
          </p:cNvPr>
          <p:cNvGrpSpPr/>
          <p:nvPr userDrawn="1"/>
        </p:nvGrpSpPr>
        <p:grpSpPr>
          <a:xfrm>
            <a:off x="8522169" y="5469579"/>
            <a:ext cx="3669831" cy="1388421"/>
            <a:chOff x="8522169"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3369701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7" name="Grupp 6">
            <a:extLst>
              <a:ext uri="{FF2B5EF4-FFF2-40B4-BE49-F238E27FC236}">
                <a16:creationId xmlns:a16="http://schemas.microsoft.com/office/drawing/2014/main" id="{02E372B5-C618-4AF7-B236-F7E2EF28B11D}"/>
              </a:ext>
            </a:extLst>
          </p:cNvPr>
          <p:cNvGrpSpPr/>
          <p:nvPr userDrawn="1"/>
        </p:nvGrpSpPr>
        <p:grpSpPr>
          <a:xfrm>
            <a:off x="8522169" y="5469579"/>
            <a:ext cx="3669831" cy="1388421"/>
            <a:chOff x="8522169"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
        <p:nvSpPr>
          <p:cNvPr id="4" name="Platshållare för text 3">
            <a:extLst>
              <a:ext uri="{FF2B5EF4-FFF2-40B4-BE49-F238E27FC236}">
                <a16:creationId xmlns:a16="http://schemas.microsoft.com/office/drawing/2014/main" id="{F20FE956-EDCA-4DD2-A87E-97FAD7CAF8D7}"/>
              </a:ext>
            </a:extLst>
          </p:cNvPr>
          <p:cNvSpPr>
            <a:spLocks noGrp="1"/>
          </p:cNvSpPr>
          <p:nvPr>
            <p:ph type="body" sz="quarter" idx="10"/>
          </p:nvPr>
        </p:nvSpPr>
        <p:spPr>
          <a:xfrm>
            <a:off x="841907" y="1387990"/>
            <a:ext cx="10483232" cy="435380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23241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pic>
        <p:nvPicPr>
          <p:cNvPr id="5" name="Bildobjekt 4" descr="En bild som visar kopp, kaffe, person, dryck&#10;&#10;Automatiskt genererad beskrivning">
            <a:extLst>
              <a:ext uri="{FF2B5EF4-FFF2-40B4-BE49-F238E27FC236}">
                <a16:creationId xmlns:a16="http://schemas.microsoft.com/office/drawing/2014/main" id="{0F99CDA5-560B-B027-0613-7488BB11D0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7" name="Grupp 6">
            <a:extLst>
              <a:ext uri="{FF2B5EF4-FFF2-40B4-BE49-F238E27FC236}">
                <a16:creationId xmlns:a16="http://schemas.microsoft.com/office/drawing/2014/main" id="{02E372B5-C618-4AF7-B236-F7E2EF28B11D}"/>
              </a:ext>
            </a:extLst>
          </p:cNvPr>
          <p:cNvGrpSpPr/>
          <p:nvPr userDrawn="1"/>
        </p:nvGrpSpPr>
        <p:grpSpPr>
          <a:xfrm>
            <a:off x="8522169" y="5469579"/>
            <a:ext cx="3669831" cy="1388421"/>
            <a:chOff x="8522169"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
        <p:nvSpPr>
          <p:cNvPr id="4" name="Platshållare för text 3">
            <a:extLst>
              <a:ext uri="{FF2B5EF4-FFF2-40B4-BE49-F238E27FC236}">
                <a16:creationId xmlns:a16="http://schemas.microsoft.com/office/drawing/2014/main" id="{F20FE956-EDCA-4DD2-A87E-97FAD7CAF8D7}"/>
              </a:ext>
            </a:extLst>
          </p:cNvPr>
          <p:cNvSpPr>
            <a:spLocks noGrp="1"/>
          </p:cNvSpPr>
          <p:nvPr>
            <p:ph type="body" sz="quarter" idx="10"/>
          </p:nvPr>
        </p:nvSpPr>
        <p:spPr>
          <a:xfrm>
            <a:off x="841907" y="1387990"/>
            <a:ext cx="10483232" cy="435380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052790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B3D97C2-D0E8-8683-87EE-894CA69254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7" name="Grupp 6">
            <a:extLst>
              <a:ext uri="{FF2B5EF4-FFF2-40B4-BE49-F238E27FC236}">
                <a16:creationId xmlns:a16="http://schemas.microsoft.com/office/drawing/2014/main" id="{02E372B5-C618-4AF7-B236-F7E2EF28B11D}"/>
              </a:ext>
            </a:extLst>
          </p:cNvPr>
          <p:cNvGrpSpPr/>
          <p:nvPr userDrawn="1"/>
        </p:nvGrpSpPr>
        <p:grpSpPr>
          <a:xfrm>
            <a:off x="8522169" y="5469579"/>
            <a:ext cx="3669831" cy="1388421"/>
            <a:chOff x="8522169"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
        <p:nvSpPr>
          <p:cNvPr id="4" name="Platshållare för text 3">
            <a:extLst>
              <a:ext uri="{FF2B5EF4-FFF2-40B4-BE49-F238E27FC236}">
                <a16:creationId xmlns:a16="http://schemas.microsoft.com/office/drawing/2014/main" id="{F20FE956-EDCA-4DD2-A87E-97FAD7CAF8D7}"/>
              </a:ext>
            </a:extLst>
          </p:cNvPr>
          <p:cNvSpPr>
            <a:spLocks noGrp="1"/>
          </p:cNvSpPr>
          <p:nvPr>
            <p:ph type="body" sz="quarter" idx="10"/>
          </p:nvPr>
        </p:nvSpPr>
        <p:spPr>
          <a:xfrm>
            <a:off x="841907" y="1387990"/>
            <a:ext cx="10483232" cy="435380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76242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 Bli medlem">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8082CD0F-C1E4-482C-A7DF-338A44FC4F97}"/>
              </a:ext>
            </a:extLst>
          </p:cNvPr>
          <p:cNvGrpSpPr/>
          <p:nvPr userDrawn="1"/>
        </p:nvGrpSpPr>
        <p:grpSpPr>
          <a:xfrm>
            <a:off x="8522169" y="5469579"/>
            <a:ext cx="3669831" cy="1388421"/>
            <a:chOff x="8522169" y="5469579"/>
            <a:chExt cx="3669831" cy="1388421"/>
          </a:xfrm>
        </p:grpSpPr>
        <p:sp>
          <p:nvSpPr>
            <p:cNvPr id="8" name="Rätvinklig triangel 7">
              <a:extLst>
                <a:ext uri="{FF2B5EF4-FFF2-40B4-BE49-F238E27FC236}">
                  <a16:creationId xmlns:a16="http://schemas.microsoft.com/office/drawing/2014/main" id="{0A59F3C2-CF0B-46F6-9645-2E6DE21E112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sp>
          <p:nvSpPr>
            <p:cNvPr id="11" name="textruta 10">
              <a:extLst>
                <a:ext uri="{FF2B5EF4-FFF2-40B4-BE49-F238E27FC236}">
                  <a16:creationId xmlns:a16="http://schemas.microsoft.com/office/drawing/2014/main" id="{F1EF6520-E21F-45F2-8416-021B1C783644}"/>
                </a:ext>
              </a:extLst>
            </p:cNvPr>
            <p:cNvSpPr txBox="1"/>
            <p:nvPr userDrawn="1"/>
          </p:nvSpPr>
          <p:spPr>
            <a:xfrm>
              <a:off x="9782544" y="6117886"/>
              <a:ext cx="2281646" cy="523220"/>
            </a:xfrm>
            <a:prstGeom prst="rect">
              <a:avLst/>
            </a:prstGeom>
            <a:noFill/>
            <a:ln>
              <a:noFill/>
            </a:ln>
          </p:spPr>
          <p:txBody>
            <a:bodyPr wrap="square" rtlCol="0">
              <a:spAutoFit/>
            </a:bodyPr>
            <a:lstStyle/>
            <a:p>
              <a:pPr algn="r"/>
              <a: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t>Bli en medlem i </a:t>
              </a:r>
              <a:b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t>ett Saco-S-förbund</a:t>
              </a:r>
            </a:p>
          </p:txBody>
        </p:sp>
      </p:grpSp>
      <p:sp>
        <p:nvSpPr>
          <p:cNvPr id="2" name="Rubrik 1">
            <a:extLst>
              <a:ext uri="{FF2B5EF4-FFF2-40B4-BE49-F238E27FC236}">
                <a16:creationId xmlns:a16="http://schemas.microsoft.com/office/drawing/2014/main" id="{9E313BB8-1782-4E0B-B928-3412404E6135}"/>
              </a:ext>
            </a:extLst>
          </p:cNvPr>
          <p:cNvSpPr>
            <a:spLocks noGrp="1"/>
          </p:cNvSpPr>
          <p:nvPr>
            <p:ph type="title"/>
          </p:nvPr>
        </p:nvSpPr>
        <p:spPr>
          <a:xfrm>
            <a:off x="838200" y="365126"/>
            <a:ext cx="10515600" cy="1035836"/>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13EB760D-2DBF-49A8-B2E5-D363302724B1}"/>
              </a:ext>
            </a:extLst>
          </p:cNvPr>
          <p:cNvSpPr>
            <a:spLocks noGrp="1"/>
          </p:cNvSpPr>
          <p:nvPr>
            <p:ph idx="1"/>
          </p:nvPr>
        </p:nvSpPr>
        <p:spPr>
          <a:xfrm>
            <a:off x="838200" y="1615900"/>
            <a:ext cx="10515600" cy="428509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6088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delar - Bli medle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1051560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172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1" name="Grupp 10">
            <a:extLst>
              <a:ext uri="{FF2B5EF4-FFF2-40B4-BE49-F238E27FC236}">
                <a16:creationId xmlns:a16="http://schemas.microsoft.com/office/drawing/2014/main" id="{E8560FF2-674F-4B0C-96B9-FF828BE2063D}"/>
              </a:ext>
            </a:extLst>
          </p:cNvPr>
          <p:cNvGrpSpPr/>
          <p:nvPr userDrawn="1"/>
        </p:nvGrpSpPr>
        <p:grpSpPr>
          <a:xfrm>
            <a:off x="8522169" y="5469579"/>
            <a:ext cx="3669831" cy="1388421"/>
            <a:chOff x="8522169" y="5469579"/>
            <a:chExt cx="3669831" cy="1388421"/>
          </a:xfrm>
        </p:grpSpPr>
        <p:sp>
          <p:nvSpPr>
            <p:cNvPr id="12" name="Rätvinklig triangel 11">
              <a:extLst>
                <a:ext uri="{FF2B5EF4-FFF2-40B4-BE49-F238E27FC236}">
                  <a16:creationId xmlns:a16="http://schemas.microsoft.com/office/drawing/2014/main" id="{C71261DB-F484-4AEA-8AA2-1D024C020BE6}"/>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sp>
          <p:nvSpPr>
            <p:cNvPr id="13" name="textruta 12">
              <a:extLst>
                <a:ext uri="{FF2B5EF4-FFF2-40B4-BE49-F238E27FC236}">
                  <a16:creationId xmlns:a16="http://schemas.microsoft.com/office/drawing/2014/main" id="{44167E57-D9C8-4FCA-8789-766153F0EB79}"/>
                </a:ext>
              </a:extLst>
            </p:cNvPr>
            <p:cNvSpPr txBox="1"/>
            <p:nvPr userDrawn="1"/>
          </p:nvSpPr>
          <p:spPr>
            <a:xfrm>
              <a:off x="9782544" y="6117886"/>
              <a:ext cx="2281646" cy="523220"/>
            </a:xfrm>
            <a:prstGeom prst="rect">
              <a:avLst/>
            </a:prstGeom>
            <a:noFill/>
            <a:ln>
              <a:noFill/>
            </a:ln>
          </p:spPr>
          <p:txBody>
            <a:bodyPr wrap="square" rtlCol="0">
              <a:spAutoFit/>
            </a:bodyPr>
            <a:lstStyle/>
            <a:p>
              <a:pPr algn="r"/>
              <a: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t>Bli en medlem i </a:t>
              </a:r>
              <a:b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t>ett Saco-S-förbund</a:t>
              </a:r>
            </a:p>
          </p:txBody>
        </p:sp>
      </p:grpSp>
    </p:spTree>
    <p:extLst>
      <p:ext uri="{BB962C8B-B14F-4D97-AF65-F5344CB8AC3E}">
        <p14:creationId xmlns:p14="http://schemas.microsoft.com/office/powerpoint/2010/main" val="1490827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1051560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172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1745030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49C3BC7-F2B8-4823-AA5B-8ECD5F3449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87278F5-D479-4D1F-B5D7-8DF31A5F5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C674ACF-5FE1-4300-B115-DBEB5D86E0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6C9E8-E5F2-405E-962A-120CEADA7A68}" type="datetimeFigureOut">
              <a:rPr lang="sv-SE" smtClean="0"/>
              <a:t>2023-03-15</a:t>
            </a:fld>
            <a:endParaRPr lang="sv-SE"/>
          </a:p>
        </p:txBody>
      </p:sp>
      <p:sp>
        <p:nvSpPr>
          <p:cNvPr id="5" name="Platshållare för sidfot 4">
            <a:extLst>
              <a:ext uri="{FF2B5EF4-FFF2-40B4-BE49-F238E27FC236}">
                <a16:creationId xmlns:a16="http://schemas.microsoft.com/office/drawing/2014/main" id="{977B10AE-3B7C-4D23-9819-D97805A35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03A2D5A-E35E-4D67-8767-4B0914F1D0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3E946-5E33-45CE-9E7E-7B60384D51BE}" type="slidenum">
              <a:rPr lang="sv-SE" smtClean="0"/>
              <a:t>‹#›</a:t>
            </a:fld>
            <a:endParaRPr lang="sv-SE"/>
          </a:p>
        </p:txBody>
      </p:sp>
    </p:spTree>
    <p:extLst>
      <p:ext uri="{BB962C8B-B14F-4D97-AF65-F5344CB8AC3E}">
        <p14:creationId xmlns:p14="http://schemas.microsoft.com/office/powerpoint/2010/main" val="700304134"/>
      </p:ext>
    </p:extLst>
  </p:cSld>
  <p:clrMap bg1="lt1" tx1="dk1" bg2="lt2" tx2="dk2" accent1="accent1" accent2="accent2" accent3="accent3" accent4="accent4" accent5="accent5" accent6="accent6" hlink="hlink" folHlink="folHlink"/>
  <p:sldLayoutIdLst>
    <p:sldLayoutId id="2147483674" r:id="rId1"/>
    <p:sldLayoutId id="2147483672" r:id="rId2"/>
    <p:sldLayoutId id="2147483649" r:id="rId3"/>
    <p:sldLayoutId id="2147483662" r:id="rId4"/>
    <p:sldLayoutId id="2147483683" r:id="rId5"/>
    <p:sldLayoutId id="2147483682" r:id="rId6"/>
    <p:sldLayoutId id="2147483650" r:id="rId7"/>
    <p:sldLayoutId id="2147483664" r:id="rId8"/>
    <p:sldLayoutId id="2147483652" r:id="rId9"/>
    <p:sldLayoutId id="2147483675" r:id="rId10"/>
    <p:sldLayoutId id="2147483676" r:id="rId11"/>
    <p:sldLayoutId id="2147483685" r:id="rId12"/>
    <p:sldLayoutId id="2147483686" r:id="rId13"/>
    <p:sldLayoutId id="2147483677" r:id="rId14"/>
    <p:sldLayoutId id="2147483665" r:id="rId15"/>
    <p:sldLayoutId id="2147483667" r:id="rId16"/>
    <p:sldLayoutId id="2147483678" r:id="rId17"/>
    <p:sldLayoutId id="2147483684" r:id="rId18"/>
    <p:sldLayoutId id="2147483679" r:id="rId19"/>
    <p:sldLayoutId id="2147483666" r:id="rId20"/>
    <p:sldLayoutId id="2147483668" r:id="rId21"/>
    <p:sldLayoutId id="2147483680" r:id="rId22"/>
    <p:sldLayoutId id="2147483681" r:id="rId23"/>
    <p:sldLayoutId id="2147483669" r:id="rId24"/>
    <p:sldLayoutId id="2147483670" r:id="rId25"/>
    <p:sldLayoutId id="2147483671" r:id="rId26"/>
  </p:sldLayoutIdLst>
  <p:txStyles>
    <p:titleStyle>
      <a:lvl1pPr algn="l" defTabSz="914400" rtl="0" eaLnBrk="1" latinLnBrk="0" hangingPunct="1">
        <a:lnSpc>
          <a:spcPct val="90000"/>
        </a:lnSpc>
        <a:spcBef>
          <a:spcPct val="0"/>
        </a:spcBef>
        <a:buNone/>
        <a:defRPr sz="36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454782F-813C-930D-5523-40194F8CDFA0}"/>
              </a:ext>
            </a:extLst>
          </p:cNvPr>
          <p:cNvSpPr>
            <a:spLocks noGrp="1"/>
          </p:cNvSpPr>
          <p:nvPr>
            <p:ph sz="quarter" idx="10"/>
          </p:nvPr>
        </p:nvSpPr>
        <p:spPr/>
        <p:txBody>
          <a:bodyPr/>
          <a:lstStyle/>
          <a:p>
            <a:r>
              <a:rPr lang="sv-SE" dirty="0"/>
              <a:t>Lönesättande samtal inom staten – Saco-S</a:t>
            </a:r>
          </a:p>
        </p:txBody>
      </p:sp>
      <p:sp>
        <p:nvSpPr>
          <p:cNvPr id="3" name="Platshållare för text 2">
            <a:extLst>
              <a:ext uri="{FF2B5EF4-FFF2-40B4-BE49-F238E27FC236}">
                <a16:creationId xmlns:a16="http://schemas.microsoft.com/office/drawing/2014/main" id="{4B7EC7B9-DE5F-58A8-8681-E7E77A8A8BB6}"/>
              </a:ext>
            </a:extLst>
          </p:cNvPr>
          <p:cNvSpPr>
            <a:spLocks noGrp="1"/>
          </p:cNvSpPr>
          <p:nvPr>
            <p:ph type="body" sz="quarter" idx="11"/>
          </p:nvPr>
        </p:nvSpPr>
        <p:spPr/>
        <p:txBody>
          <a:bodyPr/>
          <a:lstStyle/>
          <a:p>
            <a:endParaRPr lang="sv-SE" dirty="0"/>
          </a:p>
        </p:txBody>
      </p:sp>
    </p:spTree>
    <p:extLst>
      <p:ext uri="{BB962C8B-B14F-4D97-AF65-F5344CB8AC3E}">
        <p14:creationId xmlns:p14="http://schemas.microsoft.com/office/powerpoint/2010/main" val="307091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B49CB0-9EBC-5D00-0286-3A61336B44BC}"/>
              </a:ext>
            </a:extLst>
          </p:cNvPr>
          <p:cNvSpPr>
            <a:spLocks noGrp="1"/>
          </p:cNvSpPr>
          <p:nvPr>
            <p:ph type="title"/>
          </p:nvPr>
        </p:nvSpPr>
        <p:spPr>
          <a:xfrm>
            <a:off x="6328684" y="263605"/>
            <a:ext cx="5079521" cy="1077781"/>
          </a:xfrm>
        </p:spPr>
        <p:txBody>
          <a:bodyPr/>
          <a:lstStyle/>
          <a:p>
            <a:r>
              <a:rPr lang="sv-SE" dirty="0"/>
              <a:t>Lönesättande samtal</a:t>
            </a:r>
          </a:p>
        </p:txBody>
      </p:sp>
      <p:sp>
        <p:nvSpPr>
          <p:cNvPr id="3" name="Platshållare för innehåll 2">
            <a:extLst>
              <a:ext uri="{FF2B5EF4-FFF2-40B4-BE49-F238E27FC236}">
                <a16:creationId xmlns:a16="http://schemas.microsoft.com/office/drawing/2014/main" id="{C9DBBD48-DD5A-1CC1-4DE6-F8B3EFFD3526}"/>
              </a:ext>
            </a:extLst>
          </p:cNvPr>
          <p:cNvSpPr>
            <a:spLocks noGrp="1"/>
          </p:cNvSpPr>
          <p:nvPr>
            <p:ph sz="half" idx="1"/>
          </p:nvPr>
        </p:nvSpPr>
        <p:spPr>
          <a:xfrm>
            <a:off x="6328684" y="1135885"/>
            <a:ext cx="5357180" cy="4954522"/>
          </a:xfrm>
        </p:spPr>
        <p:txBody>
          <a:bodyPr>
            <a:noAutofit/>
          </a:bodyPr>
          <a:lstStyle/>
          <a:p>
            <a:pPr algn="l">
              <a:lnSpc>
                <a:spcPct val="120000"/>
              </a:lnSpc>
            </a:pPr>
            <a:r>
              <a:rPr lang="sv-SE" sz="1800" b="0" i="0" u="none" strike="noStrike" baseline="0" dirty="0"/>
              <a:t>Det lönesättande samtalet ska kopplas till det årliga utvecklings- eller medarbetarsamtalet och till den löpande dialogen i vardagen mellan dig och din chef om ditt arbete, utveckling, resultat och prestation. </a:t>
            </a:r>
          </a:p>
          <a:p>
            <a:pPr algn="l">
              <a:lnSpc>
                <a:spcPct val="120000"/>
              </a:lnSpc>
            </a:pPr>
            <a:r>
              <a:rPr lang="sv-SE" sz="1800" b="0" i="0" u="none" strike="noStrike" baseline="0" dirty="0"/>
              <a:t>Det innebär att frågan om din lön och löneutveckling är ständigt pågående.</a:t>
            </a:r>
          </a:p>
          <a:p>
            <a:pPr algn="l">
              <a:lnSpc>
                <a:spcPct val="120000"/>
              </a:lnSpc>
            </a:pPr>
            <a:r>
              <a:rPr lang="sv-SE" sz="1800" b="0" i="0" u="none" strike="noStrike" baseline="0" dirty="0"/>
              <a:t>Genom det lönesättande samtalet sätts ditt resultat och din prestation tydligare i fokus. </a:t>
            </a:r>
          </a:p>
          <a:p>
            <a:pPr algn="l">
              <a:lnSpc>
                <a:spcPct val="120000"/>
              </a:lnSpc>
            </a:pPr>
            <a:r>
              <a:rPr lang="sv-SE" sz="1800" b="0" i="0" u="none" strike="noStrike" baseline="0" dirty="0"/>
              <a:t>Du och din chef ges möjlighet till en saklig dialog präglad av ömsesidig öppenhet och respekt. </a:t>
            </a:r>
          </a:p>
          <a:p>
            <a:pPr algn="l">
              <a:lnSpc>
                <a:spcPct val="120000"/>
              </a:lnSpc>
            </a:pPr>
            <a:r>
              <a:rPr lang="sv-SE" sz="1800" b="0" i="0" u="none" strike="noStrike" baseline="0" dirty="0"/>
              <a:t>Givetvis har ni båda ett ansvar att förbereda er så att samtalet upplevs som meningsfullt.</a:t>
            </a:r>
            <a:endParaRPr lang="sv-SE" sz="1800" dirty="0"/>
          </a:p>
        </p:txBody>
      </p:sp>
    </p:spTree>
    <p:extLst>
      <p:ext uri="{BB962C8B-B14F-4D97-AF65-F5344CB8AC3E}">
        <p14:creationId xmlns:p14="http://schemas.microsoft.com/office/powerpoint/2010/main" val="1836689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1167F0-149F-BE97-0372-C95A62B6D529}"/>
              </a:ext>
            </a:extLst>
          </p:cNvPr>
          <p:cNvSpPr>
            <a:spLocks noGrp="1"/>
          </p:cNvSpPr>
          <p:nvPr>
            <p:ph type="title"/>
          </p:nvPr>
        </p:nvSpPr>
        <p:spPr>
          <a:xfrm>
            <a:off x="645625" y="376067"/>
            <a:ext cx="5069699" cy="1077781"/>
          </a:xfrm>
        </p:spPr>
        <p:txBody>
          <a:bodyPr>
            <a:normAutofit fontScale="90000"/>
          </a:bodyPr>
          <a:lstStyle/>
          <a:p>
            <a:r>
              <a:rPr lang="sv-SE" dirty="0"/>
              <a:t>Egna och gemensamma förberedelser forts…</a:t>
            </a:r>
          </a:p>
        </p:txBody>
      </p:sp>
      <p:sp>
        <p:nvSpPr>
          <p:cNvPr id="3" name="Platshållare för innehåll 2">
            <a:extLst>
              <a:ext uri="{FF2B5EF4-FFF2-40B4-BE49-F238E27FC236}">
                <a16:creationId xmlns:a16="http://schemas.microsoft.com/office/drawing/2014/main" id="{71B6434B-3BC8-BD4B-299A-BBDCB21234B2}"/>
              </a:ext>
            </a:extLst>
          </p:cNvPr>
          <p:cNvSpPr>
            <a:spLocks noGrp="1"/>
          </p:cNvSpPr>
          <p:nvPr>
            <p:ph sz="half" idx="2"/>
          </p:nvPr>
        </p:nvSpPr>
        <p:spPr>
          <a:xfrm>
            <a:off x="645624" y="1985987"/>
            <a:ext cx="5069699" cy="4351338"/>
          </a:xfrm>
        </p:spPr>
        <p:txBody>
          <a:bodyPr>
            <a:noAutofit/>
          </a:bodyPr>
          <a:lstStyle/>
          <a:p>
            <a:r>
              <a:rPr lang="sv-SE" sz="2000" b="1" dirty="0"/>
              <a:t>Gemensamt</a:t>
            </a:r>
            <a:r>
              <a:rPr lang="sv-SE" sz="2000" dirty="0"/>
              <a:t> </a:t>
            </a:r>
          </a:p>
          <a:p>
            <a:r>
              <a:rPr lang="sv-SE" sz="2000" dirty="0"/>
              <a:t>Har vi grundat diskussionen kring behov och förändringar på ett bra sätt? </a:t>
            </a:r>
          </a:p>
          <a:p>
            <a:r>
              <a:rPr lang="sv-SE" sz="2000" dirty="0"/>
              <a:t>Har vi strävat efter att bilda oss en gemensam uppfattning om lönebilden? </a:t>
            </a:r>
          </a:p>
          <a:p>
            <a:r>
              <a:rPr lang="sv-SE" sz="2000" dirty="0"/>
              <a:t>Hur stödjer lönebildningen att medarbetarna arbetar och utvecklas på det sätt som verksamheten kräver?</a:t>
            </a:r>
          </a:p>
          <a:p>
            <a:endParaRPr lang="sv-SE" sz="2000" dirty="0"/>
          </a:p>
          <a:p>
            <a:endParaRPr lang="sv-SE" sz="2000" dirty="0"/>
          </a:p>
        </p:txBody>
      </p:sp>
    </p:spTree>
    <p:extLst>
      <p:ext uri="{BB962C8B-B14F-4D97-AF65-F5344CB8AC3E}">
        <p14:creationId xmlns:p14="http://schemas.microsoft.com/office/powerpoint/2010/main" val="2746937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9567D9-38B8-D15C-6B97-F259B8053869}"/>
              </a:ext>
            </a:extLst>
          </p:cNvPr>
          <p:cNvSpPr>
            <a:spLocks noGrp="1"/>
          </p:cNvSpPr>
          <p:nvPr>
            <p:ph type="ctrTitle"/>
          </p:nvPr>
        </p:nvSpPr>
        <p:spPr/>
        <p:txBody>
          <a:bodyPr/>
          <a:lstStyle/>
          <a:p>
            <a:r>
              <a:rPr lang="sv-SE" dirty="0"/>
              <a:t>Processen kring det lönesättande samtalet</a:t>
            </a:r>
          </a:p>
        </p:txBody>
      </p:sp>
      <p:sp>
        <p:nvSpPr>
          <p:cNvPr id="3" name="Platshållare för text 2">
            <a:extLst>
              <a:ext uri="{FF2B5EF4-FFF2-40B4-BE49-F238E27FC236}">
                <a16:creationId xmlns:a16="http://schemas.microsoft.com/office/drawing/2014/main" id="{3DE6BC4B-5006-D5CC-22D0-3A4271392BEA}"/>
              </a:ext>
            </a:extLst>
          </p:cNvPr>
          <p:cNvSpPr>
            <a:spLocks noGrp="1"/>
          </p:cNvSpPr>
          <p:nvPr>
            <p:ph type="body" sz="quarter" idx="10"/>
          </p:nvPr>
        </p:nvSpPr>
        <p:spPr/>
        <p:txBody>
          <a:bodyPr>
            <a:normAutofit fontScale="77500" lnSpcReduction="20000"/>
          </a:bodyPr>
          <a:lstStyle/>
          <a:p>
            <a:pPr marL="0" indent="0">
              <a:lnSpc>
                <a:spcPct val="120000"/>
              </a:lnSpc>
              <a:buNone/>
            </a:pPr>
            <a:r>
              <a:rPr lang="sv-SE" b="1" dirty="0"/>
              <a:t>Det lönesättande samtalet bör genomföras vi två tillfällen</a:t>
            </a:r>
          </a:p>
          <a:p>
            <a:pPr>
              <a:lnSpc>
                <a:spcPct val="120000"/>
              </a:lnSpc>
            </a:pPr>
            <a:r>
              <a:rPr lang="sv-SE" dirty="0"/>
              <a:t>Vid första tillfället ska ni prata målbilder. Ditt ansvar, dina arbetsuppgifter och ditt resultat baserat på dina uppställda mål. Dessa mål ska vara framtagna i ditt utvecklingssamtal/medarbetarsamtal.</a:t>
            </a:r>
          </a:p>
          <a:p>
            <a:pPr>
              <a:lnSpc>
                <a:spcPct val="120000"/>
              </a:lnSpc>
            </a:pPr>
            <a:r>
              <a:rPr lang="sv-SE" dirty="0"/>
              <a:t>På det andra samtalet presenterar den chef förslag på din nya lön baserat på den diskussion ni hade i samtal ett.</a:t>
            </a:r>
          </a:p>
          <a:p>
            <a:pPr>
              <a:lnSpc>
                <a:spcPct val="120000"/>
              </a:lnSpc>
            </a:pPr>
            <a:r>
              <a:rPr lang="sv-SE" dirty="0"/>
              <a:t>Sakliga och tydliga motiveringar till bedömningen av arbetsinsatsen från lönesättande chef.</a:t>
            </a:r>
          </a:p>
          <a:p>
            <a:pPr>
              <a:lnSpc>
                <a:spcPct val="120000"/>
              </a:lnSpc>
            </a:pPr>
            <a:r>
              <a:rPr lang="sv-SE" dirty="0"/>
              <a:t>Konkreta åtgärder för förbättring vid behov.</a:t>
            </a:r>
          </a:p>
          <a:p>
            <a:pPr>
              <a:lnSpc>
                <a:spcPct val="120000"/>
              </a:lnSpc>
            </a:pPr>
            <a:r>
              <a:rPr lang="sv-SE" dirty="0">
                <a:solidFill>
                  <a:srgbClr val="008EA1"/>
                </a:solidFill>
              </a:rPr>
              <a:t>Chefen gör bedömningen och det är arbetsgivaren som sätter lön!</a:t>
            </a:r>
          </a:p>
          <a:p>
            <a:endParaRPr lang="sv-SE" dirty="0"/>
          </a:p>
        </p:txBody>
      </p:sp>
    </p:spTree>
    <p:extLst>
      <p:ext uri="{BB962C8B-B14F-4D97-AF65-F5344CB8AC3E}">
        <p14:creationId xmlns:p14="http://schemas.microsoft.com/office/powerpoint/2010/main" val="161748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9567D9-38B8-D15C-6B97-F259B8053869}"/>
              </a:ext>
            </a:extLst>
          </p:cNvPr>
          <p:cNvSpPr>
            <a:spLocks noGrp="1"/>
          </p:cNvSpPr>
          <p:nvPr>
            <p:ph type="ctrTitle"/>
          </p:nvPr>
        </p:nvSpPr>
        <p:spPr/>
        <p:txBody>
          <a:bodyPr/>
          <a:lstStyle/>
          <a:p>
            <a:r>
              <a:rPr lang="sv-SE" dirty="0"/>
              <a:t>Processen kring det lönesättande samtalet forts…</a:t>
            </a:r>
          </a:p>
        </p:txBody>
      </p:sp>
      <p:sp>
        <p:nvSpPr>
          <p:cNvPr id="3" name="Platshållare för text 2">
            <a:extLst>
              <a:ext uri="{FF2B5EF4-FFF2-40B4-BE49-F238E27FC236}">
                <a16:creationId xmlns:a16="http://schemas.microsoft.com/office/drawing/2014/main" id="{3DE6BC4B-5006-D5CC-22D0-3A4271392BEA}"/>
              </a:ext>
            </a:extLst>
          </p:cNvPr>
          <p:cNvSpPr>
            <a:spLocks noGrp="1"/>
          </p:cNvSpPr>
          <p:nvPr>
            <p:ph type="body" sz="quarter" idx="10"/>
          </p:nvPr>
        </p:nvSpPr>
        <p:spPr>
          <a:xfrm>
            <a:off x="841907" y="1622882"/>
            <a:ext cx="10483232" cy="4353802"/>
          </a:xfrm>
        </p:spPr>
        <p:txBody>
          <a:bodyPr>
            <a:normAutofit/>
          </a:bodyPr>
          <a:lstStyle/>
          <a:p>
            <a:pPr>
              <a:lnSpc>
                <a:spcPct val="120000"/>
              </a:lnSpc>
            </a:pPr>
            <a:r>
              <a:rPr lang="sv-SE" sz="2400" dirty="0"/>
              <a:t>Om ni når en samsyn och är överens blir överenskommelsen omedelbart bindande!</a:t>
            </a:r>
          </a:p>
          <a:p>
            <a:pPr>
              <a:lnSpc>
                <a:spcPct val="120000"/>
              </a:lnSpc>
            </a:pPr>
            <a:r>
              <a:rPr lang="sv-SE" sz="2400" dirty="0"/>
              <a:t>Om ni inte kommer överens så finns det en lokal handläggningsordning på hur processen tas vidare. Kontakta din lokala Saco-S förening.</a:t>
            </a:r>
          </a:p>
          <a:p>
            <a:endParaRPr lang="sv-SE" dirty="0"/>
          </a:p>
        </p:txBody>
      </p:sp>
    </p:spTree>
    <p:extLst>
      <p:ext uri="{BB962C8B-B14F-4D97-AF65-F5344CB8AC3E}">
        <p14:creationId xmlns:p14="http://schemas.microsoft.com/office/powerpoint/2010/main" val="425287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9F19A6-DED3-5922-D9C3-60F8A1797A99}"/>
              </a:ext>
            </a:extLst>
          </p:cNvPr>
          <p:cNvSpPr>
            <a:spLocks noGrp="1"/>
          </p:cNvSpPr>
          <p:nvPr>
            <p:ph type="title"/>
          </p:nvPr>
        </p:nvSpPr>
        <p:spPr/>
        <p:txBody>
          <a:bodyPr>
            <a:normAutofit fontScale="90000"/>
          </a:bodyPr>
          <a:lstStyle/>
          <a:p>
            <a:r>
              <a:rPr lang="sv-SE" dirty="0"/>
              <a:t>Hur ska du förbereda dig inför ditt samtal?</a:t>
            </a:r>
          </a:p>
        </p:txBody>
      </p:sp>
      <p:sp>
        <p:nvSpPr>
          <p:cNvPr id="3" name="Platshållare för innehåll 2">
            <a:extLst>
              <a:ext uri="{FF2B5EF4-FFF2-40B4-BE49-F238E27FC236}">
                <a16:creationId xmlns:a16="http://schemas.microsoft.com/office/drawing/2014/main" id="{8E70AE4B-AF62-69AD-0572-08749AA1CF87}"/>
              </a:ext>
            </a:extLst>
          </p:cNvPr>
          <p:cNvSpPr>
            <a:spLocks noGrp="1"/>
          </p:cNvSpPr>
          <p:nvPr>
            <p:ph sz="half" idx="2"/>
          </p:nvPr>
        </p:nvSpPr>
        <p:spPr>
          <a:xfrm>
            <a:off x="6284101" y="1666234"/>
            <a:ext cx="5703767" cy="4351338"/>
          </a:xfrm>
        </p:spPr>
        <p:txBody>
          <a:bodyPr>
            <a:noAutofit/>
          </a:bodyPr>
          <a:lstStyle/>
          <a:p>
            <a:pPr marL="0" indent="0" algn="l">
              <a:lnSpc>
                <a:spcPct val="120000"/>
              </a:lnSpc>
              <a:buNone/>
            </a:pPr>
            <a:r>
              <a:rPr lang="sv-SE" sz="2400" b="0" i="0" u="none" strike="noStrike" baseline="0" dirty="0"/>
              <a:t>Viktigt att du på ett strukturerat sätt kartlägger din arbetsinsats. Nedan är några exempel på frågor du kan ställa:</a:t>
            </a:r>
          </a:p>
          <a:p>
            <a:pPr>
              <a:lnSpc>
                <a:spcPct val="120000"/>
              </a:lnSpc>
            </a:pPr>
            <a:r>
              <a:rPr lang="sv-SE" sz="2000" b="0" i="0" u="none" strike="noStrike" baseline="0" dirty="0"/>
              <a:t>Vilka resultat har du uppnått under året som gått?</a:t>
            </a:r>
          </a:p>
          <a:p>
            <a:pPr algn="l">
              <a:lnSpc>
                <a:spcPct val="120000"/>
              </a:lnSpc>
            </a:pPr>
            <a:r>
              <a:rPr lang="sv-SE" sz="2000" b="0" i="0" u="none" strike="noStrike" baseline="0" dirty="0"/>
              <a:t>Koppla tillbaka till ditt utvecklingssamtal och den löpande dialogen med din chef.</a:t>
            </a:r>
          </a:p>
          <a:p>
            <a:pPr algn="l">
              <a:lnSpc>
                <a:spcPct val="120000"/>
              </a:lnSpc>
            </a:pPr>
            <a:r>
              <a:rPr lang="sv-SE" sz="2000" b="0" i="0" u="none" strike="noStrike" baseline="0" dirty="0"/>
              <a:t>Har du fått mer kvalificerade arbetsuppgifter?</a:t>
            </a:r>
          </a:p>
          <a:p>
            <a:endParaRPr lang="sv-SE" sz="2400" dirty="0"/>
          </a:p>
        </p:txBody>
      </p:sp>
    </p:spTree>
    <p:extLst>
      <p:ext uri="{BB962C8B-B14F-4D97-AF65-F5344CB8AC3E}">
        <p14:creationId xmlns:p14="http://schemas.microsoft.com/office/powerpoint/2010/main" val="2120057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4D8449-CAE9-6D1E-4550-FB2B94FDF4E8}"/>
              </a:ext>
            </a:extLst>
          </p:cNvPr>
          <p:cNvSpPr>
            <a:spLocks noGrp="1"/>
          </p:cNvSpPr>
          <p:nvPr>
            <p:ph type="title"/>
          </p:nvPr>
        </p:nvSpPr>
        <p:spPr>
          <a:xfrm>
            <a:off x="751467" y="434790"/>
            <a:ext cx="5069699" cy="1077781"/>
          </a:xfrm>
        </p:spPr>
        <p:txBody>
          <a:bodyPr>
            <a:normAutofit fontScale="90000"/>
          </a:bodyPr>
          <a:lstStyle/>
          <a:p>
            <a:r>
              <a:rPr lang="sv-SE" dirty="0"/>
              <a:t>Hur ska du förbereda dig inför ditt samtal? Forts…</a:t>
            </a:r>
          </a:p>
        </p:txBody>
      </p:sp>
      <p:sp>
        <p:nvSpPr>
          <p:cNvPr id="3" name="Platshållare för innehåll 2">
            <a:extLst>
              <a:ext uri="{FF2B5EF4-FFF2-40B4-BE49-F238E27FC236}">
                <a16:creationId xmlns:a16="http://schemas.microsoft.com/office/drawing/2014/main" id="{EAE708C8-19B2-0336-BDE3-543916E00F89}"/>
              </a:ext>
            </a:extLst>
          </p:cNvPr>
          <p:cNvSpPr>
            <a:spLocks noGrp="1"/>
          </p:cNvSpPr>
          <p:nvPr>
            <p:ph sz="half" idx="2"/>
          </p:nvPr>
        </p:nvSpPr>
        <p:spPr>
          <a:xfrm>
            <a:off x="751467" y="1952431"/>
            <a:ext cx="5069699" cy="4351338"/>
          </a:xfrm>
        </p:spPr>
        <p:txBody>
          <a:bodyPr>
            <a:normAutofit/>
          </a:bodyPr>
          <a:lstStyle/>
          <a:p>
            <a:pPr algn="l">
              <a:lnSpc>
                <a:spcPct val="120000"/>
              </a:lnSpc>
            </a:pPr>
            <a:r>
              <a:rPr lang="sv-SE" sz="2000" b="0" i="0" u="none" strike="noStrike" baseline="0" dirty="0"/>
              <a:t>Har du fått ett utökat ansvar?</a:t>
            </a:r>
          </a:p>
          <a:p>
            <a:pPr algn="l">
              <a:lnSpc>
                <a:spcPct val="120000"/>
              </a:lnSpc>
            </a:pPr>
            <a:r>
              <a:rPr lang="sv-SE" sz="2000" b="0" i="0" u="none" strike="noStrike" baseline="0" dirty="0"/>
              <a:t>Har du bidragit till verksamhetens utveckling? </a:t>
            </a:r>
          </a:p>
          <a:p>
            <a:pPr algn="l">
              <a:lnSpc>
                <a:spcPct val="120000"/>
              </a:lnSpc>
            </a:pPr>
            <a:r>
              <a:rPr lang="sv-SE" sz="2000" b="0" i="0" u="none" strike="noStrike" baseline="0" dirty="0"/>
              <a:t>Har du kompetensutvecklat dig till nytta för verksamheten?</a:t>
            </a:r>
          </a:p>
          <a:p>
            <a:pPr algn="l">
              <a:lnSpc>
                <a:spcPct val="120000"/>
              </a:lnSpc>
            </a:pPr>
            <a:r>
              <a:rPr lang="sv-SE" sz="2000" b="0" i="0" u="none" strike="noStrike" baseline="0" dirty="0"/>
              <a:t>Har du hjälpt dina kollegor till bättre resultat?</a:t>
            </a:r>
            <a:endParaRPr lang="sv-SE" sz="2000" dirty="0"/>
          </a:p>
          <a:p>
            <a:pPr>
              <a:lnSpc>
                <a:spcPct val="120000"/>
              </a:lnSpc>
            </a:pPr>
            <a:endParaRPr lang="sv-SE" sz="2000" dirty="0"/>
          </a:p>
          <a:p>
            <a:endParaRPr lang="sv-SE" sz="2000" dirty="0"/>
          </a:p>
        </p:txBody>
      </p:sp>
    </p:spTree>
    <p:extLst>
      <p:ext uri="{BB962C8B-B14F-4D97-AF65-F5344CB8AC3E}">
        <p14:creationId xmlns:p14="http://schemas.microsoft.com/office/powerpoint/2010/main" val="3720758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E126FF-2EA1-4734-350F-5771452B20B0}"/>
              </a:ext>
            </a:extLst>
          </p:cNvPr>
          <p:cNvSpPr>
            <a:spLocks noGrp="1"/>
          </p:cNvSpPr>
          <p:nvPr>
            <p:ph type="title"/>
          </p:nvPr>
        </p:nvSpPr>
        <p:spPr>
          <a:xfrm>
            <a:off x="578141" y="365125"/>
            <a:ext cx="5079521" cy="1077781"/>
          </a:xfrm>
        </p:spPr>
        <p:txBody>
          <a:bodyPr/>
          <a:lstStyle/>
          <a:p>
            <a:r>
              <a:rPr lang="sv-SE" dirty="0"/>
              <a:t>Vad gör facket?</a:t>
            </a:r>
          </a:p>
        </p:txBody>
      </p:sp>
      <p:sp>
        <p:nvSpPr>
          <p:cNvPr id="3" name="Platshållare för innehåll 2">
            <a:extLst>
              <a:ext uri="{FF2B5EF4-FFF2-40B4-BE49-F238E27FC236}">
                <a16:creationId xmlns:a16="http://schemas.microsoft.com/office/drawing/2014/main" id="{87EEB229-C158-50D7-8BD0-8DF7C1BFD520}"/>
              </a:ext>
            </a:extLst>
          </p:cNvPr>
          <p:cNvSpPr>
            <a:spLocks noGrp="1"/>
          </p:cNvSpPr>
          <p:nvPr>
            <p:ph sz="half" idx="1"/>
          </p:nvPr>
        </p:nvSpPr>
        <p:spPr>
          <a:xfrm>
            <a:off x="578141" y="1641067"/>
            <a:ext cx="5079521" cy="4351338"/>
          </a:xfrm>
        </p:spPr>
        <p:txBody>
          <a:bodyPr>
            <a:normAutofit fontScale="77500" lnSpcReduction="20000"/>
          </a:bodyPr>
          <a:lstStyle/>
          <a:p>
            <a:pPr>
              <a:lnSpc>
                <a:spcPct val="120000"/>
              </a:lnSpc>
            </a:pPr>
            <a:r>
              <a:rPr lang="sv-SE" dirty="0"/>
              <a:t>Dina lokala Saco-S-företrädare och ditt förbund har till uppgift att coacha dig och ge dig stöd när du förbereder ditt lönesättande samtal. </a:t>
            </a:r>
          </a:p>
          <a:p>
            <a:pPr>
              <a:lnSpc>
                <a:spcPct val="120000"/>
              </a:lnSpc>
            </a:pPr>
            <a:r>
              <a:rPr lang="sv-SE" dirty="0"/>
              <a:t>Dina lokala fackliga företrädare arbetar dessutom med att förbereda och följa upp den årliga lönerevisionen. </a:t>
            </a:r>
          </a:p>
          <a:p>
            <a:pPr>
              <a:lnSpc>
                <a:spcPct val="120000"/>
              </a:lnSpc>
            </a:pPr>
            <a:r>
              <a:rPr lang="sv-SE" dirty="0"/>
              <a:t>Fokus är då att säkra kvaliteten i löneprocessen och bana vägen för bra lönesättande samtal. </a:t>
            </a:r>
          </a:p>
        </p:txBody>
      </p:sp>
    </p:spTree>
    <p:extLst>
      <p:ext uri="{BB962C8B-B14F-4D97-AF65-F5344CB8AC3E}">
        <p14:creationId xmlns:p14="http://schemas.microsoft.com/office/powerpoint/2010/main" val="3126469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4159C4-7EDD-C298-2CA4-593171157326}"/>
              </a:ext>
            </a:extLst>
          </p:cNvPr>
          <p:cNvSpPr>
            <a:spLocks noGrp="1"/>
          </p:cNvSpPr>
          <p:nvPr>
            <p:ph type="ctrTitle"/>
          </p:nvPr>
        </p:nvSpPr>
        <p:spPr/>
        <p:txBody>
          <a:bodyPr/>
          <a:lstStyle/>
          <a:p>
            <a:r>
              <a:rPr lang="sv-SE" dirty="0"/>
              <a:t>Tack!</a:t>
            </a:r>
          </a:p>
        </p:txBody>
      </p:sp>
      <p:sp>
        <p:nvSpPr>
          <p:cNvPr id="3" name="Platshållare för text 2">
            <a:extLst>
              <a:ext uri="{FF2B5EF4-FFF2-40B4-BE49-F238E27FC236}">
                <a16:creationId xmlns:a16="http://schemas.microsoft.com/office/drawing/2014/main" id="{9AA5FB09-2ACF-955B-1245-514EF962377A}"/>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127087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42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7860CF0-EE42-0E9B-37EC-9394EB74A077}"/>
              </a:ext>
            </a:extLst>
          </p:cNvPr>
          <p:cNvSpPr>
            <a:spLocks noGrp="1"/>
          </p:cNvSpPr>
          <p:nvPr>
            <p:ph type="title"/>
          </p:nvPr>
        </p:nvSpPr>
        <p:spPr/>
        <p:txBody>
          <a:bodyPr/>
          <a:lstStyle/>
          <a:p>
            <a:r>
              <a:rPr lang="sv-SE" dirty="0"/>
              <a:t>Vad är Saco-S?</a:t>
            </a:r>
          </a:p>
        </p:txBody>
      </p:sp>
      <p:sp>
        <p:nvSpPr>
          <p:cNvPr id="3" name="Platshållare för text 2">
            <a:extLst>
              <a:ext uri="{FF2B5EF4-FFF2-40B4-BE49-F238E27FC236}">
                <a16:creationId xmlns:a16="http://schemas.microsoft.com/office/drawing/2014/main" id="{ACEA9E06-FE11-FC74-9C83-0F29BD4DC68B}"/>
              </a:ext>
            </a:extLst>
          </p:cNvPr>
          <p:cNvSpPr>
            <a:spLocks noGrp="1"/>
          </p:cNvSpPr>
          <p:nvPr>
            <p:ph type="body" sz="quarter" idx="10"/>
          </p:nvPr>
        </p:nvSpPr>
        <p:spPr>
          <a:xfrm>
            <a:off x="838200" y="1596186"/>
            <a:ext cx="10515600" cy="4338638"/>
          </a:xfrm>
        </p:spPr>
        <p:txBody>
          <a:bodyPr>
            <a:noAutofit/>
          </a:bodyPr>
          <a:lstStyle/>
          <a:p>
            <a:pPr>
              <a:lnSpc>
                <a:spcPct val="110000"/>
              </a:lnSpc>
              <a:spcBef>
                <a:spcPts val="800"/>
              </a:spcBef>
            </a:pPr>
            <a:r>
              <a:rPr lang="sv-SE" sz="2400" dirty="0"/>
              <a:t>Förhandlingsorganisation för statligt anställda akademiker</a:t>
            </a:r>
          </a:p>
          <a:p>
            <a:pPr>
              <a:lnSpc>
                <a:spcPct val="110000"/>
              </a:lnSpc>
              <a:spcBef>
                <a:spcPts val="800"/>
              </a:spcBef>
            </a:pPr>
            <a:r>
              <a:rPr lang="sv-SE" sz="2400" dirty="0"/>
              <a:t>Centralt förhandlar Saco-S mot Arbetsgivarverket</a:t>
            </a:r>
          </a:p>
          <a:p>
            <a:pPr>
              <a:lnSpc>
                <a:spcPct val="110000"/>
              </a:lnSpc>
              <a:spcBef>
                <a:spcPts val="800"/>
              </a:spcBef>
            </a:pPr>
            <a:r>
              <a:rPr lang="sv-SE" sz="2400" dirty="0"/>
              <a:t>Tecknar grundläggande kollektivavtal rörande exempelvis anställningsvillkor, pensioner, semester, föräldraledighet och kompletterande ersättning vid sjukdom</a:t>
            </a:r>
          </a:p>
          <a:p>
            <a:pPr>
              <a:lnSpc>
                <a:spcPct val="110000"/>
              </a:lnSpc>
              <a:spcBef>
                <a:spcPts val="800"/>
              </a:spcBef>
            </a:pPr>
            <a:r>
              <a:rPr lang="sv-SE" sz="2400" dirty="0"/>
              <a:t>Består av  18 Sacoförbund med ca 90.000 medlemmar</a:t>
            </a:r>
          </a:p>
          <a:p>
            <a:pPr>
              <a:lnSpc>
                <a:spcPct val="110000"/>
              </a:lnSpc>
              <a:spcBef>
                <a:spcPts val="800"/>
              </a:spcBef>
            </a:pPr>
            <a:r>
              <a:rPr lang="sv-SE" sz="2400" dirty="0"/>
              <a:t>Som medlem i ett Sacoförbund omfattas du av Saco-S förhandlingsverksamhet både på central och lokal nivå.</a:t>
            </a:r>
          </a:p>
          <a:p>
            <a:pPr>
              <a:lnSpc>
                <a:spcPct val="110000"/>
              </a:lnSpc>
              <a:spcBef>
                <a:spcPts val="800"/>
              </a:spcBef>
            </a:pPr>
            <a:r>
              <a:rPr lang="sv-SE" sz="2400" dirty="0"/>
              <a:t>Lönearbetet sker framförallt på lokal nivå av din lokala Saco-S förening med stöd av kontaktförbunden (största förbundet hos arbetsgivaren)</a:t>
            </a:r>
          </a:p>
          <a:p>
            <a:pPr>
              <a:spcBef>
                <a:spcPts val="800"/>
              </a:spcBef>
            </a:pPr>
            <a:endParaRPr lang="sv-SE" sz="2000" dirty="0"/>
          </a:p>
        </p:txBody>
      </p:sp>
    </p:spTree>
    <p:extLst>
      <p:ext uri="{BB962C8B-B14F-4D97-AF65-F5344CB8AC3E}">
        <p14:creationId xmlns:p14="http://schemas.microsoft.com/office/powerpoint/2010/main" val="18738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224706-F360-A111-8BA5-619426795EBB}"/>
              </a:ext>
            </a:extLst>
          </p:cNvPr>
          <p:cNvSpPr>
            <a:spLocks noGrp="1"/>
          </p:cNvSpPr>
          <p:nvPr>
            <p:ph type="ctrTitle"/>
          </p:nvPr>
        </p:nvSpPr>
        <p:spPr/>
        <p:txBody>
          <a:bodyPr/>
          <a:lstStyle/>
          <a:p>
            <a:r>
              <a:rPr lang="sv-SE" dirty="0"/>
              <a:t>Varifrån kommer myndighetens pengar?</a:t>
            </a:r>
          </a:p>
        </p:txBody>
      </p:sp>
      <p:sp>
        <p:nvSpPr>
          <p:cNvPr id="3" name="Platshållare för text 2">
            <a:extLst>
              <a:ext uri="{FF2B5EF4-FFF2-40B4-BE49-F238E27FC236}">
                <a16:creationId xmlns:a16="http://schemas.microsoft.com/office/drawing/2014/main" id="{A131D604-DEF6-3B56-0E3A-0BC64416B4AE}"/>
              </a:ext>
            </a:extLst>
          </p:cNvPr>
          <p:cNvSpPr>
            <a:spLocks noGrp="1"/>
          </p:cNvSpPr>
          <p:nvPr>
            <p:ph type="body" sz="quarter" idx="10"/>
          </p:nvPr>
        </p:nvSpPr>
        <p:spPr>
          <a:xfrm>
            <a:off x="758017" y="1983608"/>
            <a:ext cx="10483232" cy="4353802"/>
          </a:xfrm>
        </p:spPr>
        <p:txBody>
          <a:bodyPr>
            <a:noAutofit/>
          </a:bodyPr>
          <a:lstStyle/>
          <a:p>
            <a:r>
              <a:rPr lang="sv-SE" sz="2400" kern="1200" dirty="0">
                <a:solidFill>
                  <a:schemeClr val="tx1"/>
                </a:solidFill>
                <a:effectLst/>
                <a:ea typeface="ＭＳ Ｐゴシック" charset="-128"/>
                <a:cs typeface="ＭＳ Ｐゴシック" pitchFamily="-111" charset="-128"/>
              </a:rPr>
              <a:t>Myndigheters budgetramanslag räknas årligen upp genom en så kallad pris- och löneomräkning (PLO); index för lön, hyra och övriga kostnader. </a:t>
            </a:r>
          </a:p>
          <a:p>
            <a:r>
              <a:rPr lang="sv-SE" sz="2400" kern="1200" dirty="0">
                <a:solidFill>
                  <a:schemeClr val="tx1"/>
                </a:solidFill>
                <a:effectLst/>
                <a:ea typeface="ＭＳ Ｐゴシック" charset="-128"/>
                <a:cs typeface="ＭＳ Ｐゴシック" pitchFamily="-111" charset="-128"/>
              </a:rPr>
              <a:t>Syfte är att ge myndigheten kompensation för kostnadsökningar samt skicka med ett generellt krav på produktivitetsökning. </a:t>
            </a:r>
          </a:p>
          <a:p>
            <a:r>
              <a:rPr lang="sv-SE" sz="2400" dirty="0">
                <a:ea typeface="ＭＳ Ｐゴシック" charset="-128"/>
                <a:cs typeface="ＭＳ Ｐゴシック" pitchFamily="-111" charset="-128"/>
              </a:rPr>
              <a:t>Cirka 60 % av omkostnaderna rör personalkostnader</a:t>
            </a:r>
          </a:p>
          <a:p>
            <a:r>
              <a:rPr lang="sv-SE" sz="2400" kern="1200" dirty="0">
                <a:solidFill>
                  <a:schemeClr val="tx1"/>
                </a:solidFill>
                <a:effectLst/>
                <a:ea typeface="ＭＳ Ｐゴシック" charset="-128"/>
                <a:cs typeface="ＭＳ Ｐゴシック" pitchFamily="-111" charset="-128"/>
              </a:rPr>
              <a:t>Under 2022 var PLO 1.09 % medan många myndigheter hade lönepåslag på mellan 1.8-2.2 %</a:t>
            </a:r>
          </a:p>
          <a:p>
            <a:pPr lvl="1"/>
            <a:endParaRPr lang="sv-SE" kern="1200" dirty="0">
              <a:solidFill>
                <a:schemeClr val="tx1"/>
              </a:solidFill>
              <a:effectLst/>
              <a:ea typeface="ＭＳ Ｐゴシック" charset="-128"/>
              <a:cs typeface="ＭＳ Ｐゴシック" pitchFamily="-111" charset="-128"/>
            </a:endParaRPr>
          </a:p>
          <a:p>
            <a:pPr marL="0" indent="0">
              <a:buNone/>
            </a:pPr>
            <a:endParaRPr lang="sv-SE" sz="2400" dirty="0"/>
          </a:p>
          <a:p>
            <a:endParaRPr lang="sv-SE" sz="2400" dirty="0"/>
          </a:p>
        </p:txBody>
      </p:sp>
    </p:spTree>
    <p:extLst>
      <p:ext uri="{BB962C8B-B14F-4D97-AF65-F5344CB8AC3E}">
        <p14:creationId xmlns:p14="http://schemas.microsoft.com/office/powerpoint/2010/main" val="3250167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AA3BEF-EA4A-505D-43A2-A3F0101288EF}"/>
              </a:ext>
            </a:extLst>
          </p:cNvPr>
          <p:cNvSpPr>
            <a:spLocks noGrp="1"/>
          </p:cNvSpPr>
          <p:nvPr>
            <p:ph type="title"/>
          </p:nvPr>
        </p:nvSpPr>
        <p:spPr>
          <a:xfrm>
            <a:off x="6284101" y="387202"/>
            <a:ext cx="5477264" cy="1077781"/>
          </a:xfrm>
        </p:spPr>
        <p:txBody>
          <a:bodyPr>
            <a:normAutofit fontScale="90000"/>
          </a:bodyPr>
          <a:lstStyle/>
          <a:p>
            <a:r>
              <a:rPr lang="sv-SE" dirty="0"/>
              <a:t>Kort om löneavtalet RALS-T</a:t>
            </a:r>
          </a:p>
        </p:txBody>
      </p:sp>
      <p:sp>
        <p:nvSpPr>
          <p:cNvPr id="3" name="Platshållare för innehåll 2">
            <a:extLst>
              <a:ext uri="{FF2B5EF4-FFF2-40B4-BE49-F238E27FC236}">
                <a16:creationId xmlns:a16="http://schemas.microsoft.com/office/drawing/2014/main" id="{38ABB274-C2B1-2489-683D-0BFD619262C6}"/>
              </a:ext>
            </a:extLst>
          </p:cNvPr>
          <p:cNvSpPr>
            <a:spLocks noGrp="1"/>
          </p:cNvSpPr>
          <p:nvPr>
            <p:ph sz="half" idx="2"/>
          </p:nvPr>
        </p:nvSpPr>
        <p:spPr>
          <a:xfrm>
            <a:off x="6284101" y="2005277"/>
            <a:ext cx="5418541" cy="4020684"/>
          </a:xfrm>
        </p:spPr>
        <p:txBody>
          <a:bodyPr>
            <a:normAutofit/>
          </a:bodyPr>
          <a:lstStyle/>
          <a:p>
            <a:r>
              <a:rPr lang="sv-SE" sz="2400" dirty="0"/>
              <a:t>Tillsvidareavtal</a:t>
            </a:r>
          </a:p>
          <a:p>
            <a:r>
              <a:rPr lang="sv-SE" sz="2400" dirty="0"/>
              <a:t>Ingen centralt angivet löneutrymme</a:t>
            </a:r>
          </a:p>
          <a:p>
            <a:r>
              <a:rPr lang="sv-SE" sz="2400" dirty="0"/>
              <a:t>Processavtal</a:t>
            </a:r>
          </a:p>
          <a:p>
            <a:r>
              <a:rPr lang="sv-SE" sz="2400" dirty="0"/>
              <a:t>Individuell och differentierad lön</a:t>
            </a:r>
          </a:p>
          <a:p>
            <a:pPr marL="0" indent="0">
              <a:buNone/>
            </a:pPr>
            <a:endParaRPr lang="sv-SE" sz="2400" dirty="0"/>
          </a:p>
        </p:txBody>
      </p:sp>
    </p:spTree>
    <p:extLst>
      <p:ext uri="{BB962C8B-B14F-4D97-AF65-F5344CB8AC3E}">
        <p14:creationId xmlns:p14="http://schemas.microsoft.com/office/powerpoint/2010/main" val="759543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A9DFD2-BA88-592E-E6F9-6B5CA86C0A6A}"/>
              </a:ext>
            </a:extLst>
          </p:cNvPr>
          <p:cNvSpPr>
            <a:spLocks noGrp="1"/>
          </p:cNvSpPr>
          <p:nvPr>
            <p:ph type="title"/>
          </p:nvPr>
        </p:nvSpPr>
        <p:spPr>
          <a:xfrm>
            <a:off x="626021" y="365125"/>
            <a:ext cx="5079521" cy="1077781"/>
          </a:xfrm>
        </p:spPr>
        <p:txBody>
          <a:bodyPr>
            <a:normAutofit/>
          </a:bodyPr>
          <a:lstStyle/>
          <a:p>
            <a:r>
              <a:rPr lang="en-US" dirty="0" err="1"/>
              <a:t>Avtalets</a:t>
            </a:r>
            <a:r>
              <a:rPr lang="en-US" dirty="0"/>
              <a:t> </a:t>
            </a:r>
            <a:r>
              <a:rPr lang="en-US" dirty="0" err="1"/>
              <a:t>intentioner</a:t>
            </a:r>
            <a:endParaRPr lang="sv-SE" dirty="0"/>
          </a:p>
        </p:txBody>
      </p:sp>
      <p:sp>
        <p:nvSpPr>
          <p:cNvPr id="3" name="Platshållare för innehåll 2">
            <a:extLst>
              <a:ext uri="{FF2B5EF4-FFF2-40B4-BE49-F238E27FC236}">
                <a16:creationId xmlns:a16="http://schemas.microsoft.com/office/drawing/2014/main" id="{0F9DA54A-313A-1FFF-563F-8FD99C2AA352}"/>
              </a:ext>
            </a:extLst>
          </p:cNvPr>
          <p:cNvSpPr>
            <a:spLocks noGrp="1"/>
          </p:cNvSpPr>
          <p:nvPr>
            <p:ph sz="half" idx="1"/>
          </p:nvPr>
        </p:nvSpPr>
        <p:spPr>
          <a:xfrm>
            <a:off x="626022" y="1985016"/>
            <a:ext cx="5573442" cy="4351338"/>
          </a:xfrm>
        </p:spPr>
        <p:txBody>
          <a:bodyPr>
            <a:noAutofit/>
          </a:bodyPr>
          <a:lstStyle/>
          <a:p>
            <a:r>
              <a:rPr lang="sv-SE" sz="2400" dirty="0"/>
              <a:t>Skapa förutsättningar för en lokal lönebildning.</a:t>
            </a:r>
          </a:p>
          <a:p>
            <a:r>
              <a:rPr lang="sv-SE" sz="2400" dirty="0"/>
              <a:t>Möjliggöra en långsiktig lönebildning.</a:t>
            </a:r>
          </a:p>
          <a:p>
            <a:r>
              <a:rPr lang="sv-SE" sz="2400" dirty="0"/>
              <a:t>Skapa en lokal lönebildning anpassad till lokala behov.</a:t>
            </a:r>
          </a:p>
          <a:p>
            <a:r>
              <a:rPr lang="sv-SE" sz="2400" dirty="0"/>
              <a:t>Använda lön som styrmedel för en bättre verksamhet.</a:t>
            </a:r>
          </a:p>
          <a:p>
            <a:endParaRPr lang="en-US" sz="2000" dirty="0"/>
          </a:p>
        </p:txBody>
      </p:sp>
    </p:spTree>
    <p:extLst>
      <p:ext uri="{BB962C8B-B14F-4D97-AF65-F5344CB8AC3E}">
        <p14:creationId xmlns:p14="http://schemas.microsoft.com/office/powerpoint/2010/main" val="2974305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802A7A-B55E-F03B-29BF-E23DDFB2AF47}"/>
              </a:ext>
            </a:extLst>
          </p:cNvPr>
          <p:cNvSpPr>
            <a:spLocks noGrp="1"/>
          </p:cNvSpPr>
          <p:nvPr>
            <p:ph type="ctrTitle"/>
          </p:nvPr>
        </p:nvSpPr>
        <p:spPr/>
        <p:txBody>
          <a:bodyPr/>
          <a:lstStyle/>
          <a:p>
            <a:r>
              <a:rPr lang="sv-SE" dirty="0"/>
              <a:t>Paus</a:t>
            </a:r>
          </a:p>
        </p:txBody>
      </p:sp>
      <p:sp>
        <p:nvSpPr>
          <p:cNvPr id="3" name="Platshållare för text 2">
            <a:extLst>
              <a:ext uri="{FF2B5EF4-FFF2-40B4-BE49-F238E27FC236}">
                <a16:creationId xmlns:a16="http://schemas.microsoft.com/office/drawing/2014/main" id="{319B53B5-1D6D-CDAE-9030-12B8D69D0ED0}"/>
              </a:ext>
            </a:extLst>
          </p:cNvPr>
          <p:cNvSpPr>
            <a:spLocks noGrp="1"/>
          </p:cNvSpPr>
          <p:nvPr>
            <p:ph type="body" sz="quarter" idx="10"/>
          </p:nvPr>
        </p:nvSpPr>
        <p:spPr/>
        <p:txBody>
          <a:bodyPr/>
          <a:lstStyle/>
          <a:p>
            <a:pPr marL="0" indent="0">
              <a:buNone/>
            </a:pPr>
            <a:r>
              <a:rPr lang="sv-SE" dirty="0"/>
              <a:t>5 minuter</a:t>
            </a:r>
          </a:p>
        </p:txBody>
      </p:sp>
    </p:spTree>
    <p:extLst>
      <p:ext uri="{BB962C8B-B14F-4D97-AF65-F5344CB8AC3E}">
        <p14:creationId xmlns:p14="http://schemas.microsoft.com/office/powerpoint/2010/main" val="82957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1FE3B7-9512-AD11-6922-CA6954CCF80E}"/>
              </a:ext>
            </a:extLst>
          </p:cNvPr>
          <p:cNvSpPr>
            <a:spLocks noGrp="1"/>
          </p:cNvSpPr>
          <p:nvPr>
            <p:ph type="title"/>
          </p:nvPr>
        </p:nvSpPr>
        <p:spPr>
          <a:xfrm>
            <a:off x="553347" y="367678"/>
            <a:ext cx="5268613" cy="1077781"/>
          </a:xfrm>
        </p:spPr>
        <p:txBody>
          <a:bodyPr>
            <a:normAutofit fontScale="90000"/>
          </a:bodyPr>
          <a:lstStyle/>
          <a:p>
            <a:r>
              <a:rPr lang="sv-SE" dirty="0" err="1"/>
              <a:t>Löneprinciper</a:t>
            </a:r>
            <a:r>
              <a:rPr lang="sv-SE" dirty="0"/>
              <a:t> enligt avtalet</a:t>
            </a:r>
          </a:p>
        </p:txBody>
      </p:sp>
      <p:sp>
        <p:nvSpPr>
          <p:cNvPr id="3" name="Platshållare för innehåll 2">
            <a:extLst>
              <a:ext uri="{FF2B5EF4-FFF2-40B4-BE49-F238E27FC236}">
                <a16:creationId xmlns:a16="http://schemas.microsoft.com/office/drawing/2014/main" id="{95E3849F-87B4-9ADD-0FB1-E9B25F04A174}"/>
              </a:ext>
            </a:extLst>
          </p:cNvPr>
          <p:cNvSpPr>
            <a:spLocks noGrp="1"/>
          </p:cNvSpPr>
          <p:nvPr>
            <p:ph sz="half" idx="2"/>
          </p:nvPr>
        </p:nvSpPr>
        <p:spPr>
          <a:xfrm>
            <a:off x="553347" y="1532981"/>
            <a:ext cx="5542654" cy="4351338"/>
          </a:xfrm>
        </p:spPr>
        <p:txBody>
          <a:bodyPr>
            <a:noAutofit/>
          </a:bodyPr>
          <a:lstStyle/>
          <a:p>
            <a:pPr marL="0" indent="0">
              <a:lnSpc>
                <a:spcPct val="120000"/>
              </a:lnSpc>
              <a:buNone/>
            </a:pPr>
            <a:r>
              <a:rPr lang="sv-SE" sz="2000" dirty="0"/>
              <a:t>”En arbetstagares lön ska bestämmas utifrån sakliga grunder såsom ansvar, arbetsuppgifternas svårighetsgrad och övriga krav som är förenade med arbetsuppgifterna, samt arbetstagarens skicklighet och resultat i förhållande till verksamhetsmålen.”</a:t>
            </a:r>
          </a:p>
          <a:p>
            <a:pPr marL="0" indent="0">
              <a:lnSpc>
                <a:spcPct val="120000"/>
              </a:lnSpc>
              <a:buNone/>
            </a:pPr>
            <a:r>
              <a:rPr lang="sv-SE" sz="2000" dirty="0"/>
              <a:t>”Varje medarbetare ska informeras om på vilka grunder lönen sätts och vad han eller hon kan göra för att påverka sin lön.”</a:t>
            </a:r>
          </a:p>
          <a:p>
            <a:pPr marL="0" indent="0">
              <a:lnSpc>
                <a:spcPct val="120000"/>
              </a:lnSpc>
              <a:buNone/>
            </a:pPr>
            <a:r>
              <a:rPr lang="sv-SE" sz="2000" dirty="0"/>
              <a:t>”Därför ska lönen vara individuell och differentierad.”</a:t>
            </a:r>
          </a:p>
          <a:p>
            <a:pPr marL="0" indent="0">
              <a:lnSpc>
                <a:spcPct val="120000"/>
              </a:lnSpc>
              <a:buNone/>
            </a:pPr>
            <a:r>
              <a:rPr lang="sv-SE" sz="2000" dirty="0"/>
              <a:t>(5§ RALS 2010-T )</a:t>
            </a:r>
          </a:p>
          <a:p>
            <a:pPr>
              <a:lnSpc>
                <a:spcPct val="120000"/>
              </a:lnSpc>
            </a:pPr>
            <a:endParaRPr lang="sv-SE" sz="2000" dirty="0"/>
          </a:p>
        </p:txBody>
      </p:sp>
    </p:spTree>
    <p:extLst>
      <p:ext uri="{BB962C8B-B14F-4D97-AF65-F5344CB8AC3E}">
        <p14:creationId xmlns:p14="http://schemas.microsoft.com/office/powerpoint/2010/main" val="2712440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A51CDB-98F0-F22F-C106-ED362760E69E}"/>
              </a:ext>
            </a:extLst>
          </p:cNvPr>
          <p:cNvSpPr>
            <a:spLocks noGrp="1"/>
          </p:cNvSpPr>
          <p:nvPr>
            <p:ph type="title"/>
          </p:nvPr>
        </p:nvSpPr>
        <p:spPr>
          <a:xfrm>
            <a:off x="6280030" y="365125"/>
            <a:ext cx="5073770" cy="784167"/>
          </a:xfrm>
        </p:spPr>
        <p:txBody>
          <a:bodyPr>
            <a:normAutofit/>
          </a:bodyPr>
          <a:lstStyle/>
          <a:p>
            <a:r>
              <a:rPr lang="sv-SE" dirty="0" err="1"/>
              <a:t>Löneprinciper</a:t>
            </a:r>
            <a:r>
              <a:rPr lang="sv-SE" dirty="0"/>
              <a:t> forts…</a:t>
            </a:r>
          </a:p>
        </p:txBody>
      </p:sp>
      <p:sp>
        <p:nvSpPr>
          <p:cNvPr id="3" name="Platshållare för innehåll 2">
            <a:extLst>
              <a:ext uri="{FF2B5EF4-FFF2-40B4-BE49-F238E27FC236}">
                <a16:creationId xmlns:a16="http://schemas.microsoft.com/office/drawing/2014/main" id="{878ED303-250C-3196-0E7A-0BC143F0F459}"/>
              </a:ext>
            </a:extLst>
          </p:cNvPr>
          <p:cNvSpPr>
            <a:spLocks noGrp="1"/>
          </p:cNvSpPr>
          <p:nvPr>
            <p:ph sz="half" idx="2"/>
          </p:nvPr>
        </p:nvSpPr>
        <p:spPr>
          <a:xfrm>
            <a:off x="6280030" y="1253331"/>
            <a:ext cx="5514894" cy="4351338"/>
          </a:xfrm>
        </p:spPr>
        <p:txBody>
          <a:bodyPr>
            <a:noAutofit/>
          </a:bodyPr>
          <a:lstStyle/>
          <a:p>
            <a:pPr marL="0" indent="0">
              <a:lnSpc>
                <a:spcPct val="120000"/>
              </a:lnSpc>
              <a:buNone/>
            </a:pPr>
            <a:r>
              <a:rPr lang="sv-SE" sz="1800" dirty="0"/>
              <a:t>”Lönebildning och lönesättning ska medverka till att målen för verksamheten uppnås och att verksamheten bedrivs eﬀektivt och rationellt.”</a:t>
            </a:r>
          </a:p>
          <a:p>
            <a:pPr marL="0" indent="0">
              <a:lnSpc>
                <a:spcPct val="120000"/>
              </a:lnSpc>
              <a:buNone/>
            </a:pPr>
            <a:r>
              <a:rPr lang="sv-SE" sz="1800" dirty="0"/>
              <a:t>”Lönebildningen och lönesättningen ska också vara kopplad till verksamhetens resultat”</a:t>
            </a:r>
          </a:p>
          <a:p>
            <a:pPr marL="0" indent="0">
              <a:lnSpc>
                <a:spcPct val="120000"/>
              </a:lnSpc>
              <a:buNone/>
            </a:pPr>
            <a:r>
              <a:rPr lang="sv-SE" sz="1800" dirty="0"/>
              <a:t>”En avgörande förutsättning för en eﬀektiv och väl fungerande verksamhet är att arbetsgivaren kan rekrytera, motivera, utveckla och behålla arbetstagare med sådan kompetens som behövs på kort och lång sikt.” </a:t>
            </a:r>
          </a:p>
          <a:p>
            <a:pPr marL="0" indent="0">
              <a:lnSpc>
                <a:spcPct val="120000"/>
              </a:lnSpc>
              <a:buNone/>
            </a:pPr>
            <a:r>
              <a:rPr lang="sv-SE" sz="1800"/>
              <a:t>”Lönesättningen </a:t>
            </a:r>
            <a:r>
              <a:rPr lang="sv-SE" sz="1800" dirty="0"/>
              <a:t>är ett instrument för att säkerställa detta och ska stimulera till engagemang och utveckling i arbetet.”</a:t>
            </a:r>
            <a:br>
              <a:rPr lang="sv-SE" sz="1800" dirty="0"/>
            </a:br>
            <a:r>
              <a:rPr lang="sv-SE" sz="1800" dirty="0"/>
              <a:t>(5 § RALS 2010-T )</a:t>
            </a:r>
          </a:p>
          <a:p>
            <a:pPr marL="0" indent="0">
              <a:buNone/>
            </a:pPr>
            <a:endParaRPr lang="sv-SE" sz="2000" dirty="0"/>
          </a:p>
          <a:p>
            <a:pPr marL="0" indent="0">
              <a:lnSpc>
                <a:spcPct val="120000"/>
              </a:lnSpc>
              <a:buNone/>
            </a:pPr>
            <a:endParaRPr lang="sv-SE" sz="2000" dirty="0"/>
          </a:p>
        </p:txBody>
      </p:sp>
    </p:spTree>
    <p:extLst>
      <p:ext uri="{BB962C8B-B14F-4D97-AF65-F5344CB8AC3E}">
        <p14:creationId xmlns:p14="http://schemas.microsoft.com/office/powerpoint/2010/main" val="53302405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66D0E7B-CBF8-4D79-8B8F-AEFA85A6741B}" vid="{1A329473-ECF5-4CFC-ABA9-CD25E5B6183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A91EA2794B5C24F9F75342F1EE6C80F" ma:contentTypeVersion="11" ma:contentTypeDescription="Skapa ett nytt dokument." ma:contentTypeScope="" ma:versionID="d146cfb64794a5155c36b5520ba058d8">
  <xsd:schema xmlns:xsd="http://www.w3.org/2001/XMLSchema" xmlns:xs="http://www.w3.org/2001/XMLSchema" xmlns:p="http://schemas.microsoft.com/office/2006/metadata/properties" xmlns:ns3="47105c17-939e-41ec-a029-864fa77d2809" xmlns:ns4="0f5039a4-761f-401e-b7a2-e8591ab6169e" targetNamespace="http://schemas.microsoft.com/office/2006/metadata/properties" ma:root="true" ma:fieldsID="a458de11f66f4ce24f69c6f0fa520f9f" ns3:_="" ns4:_="">
    <xsd:import namespace="47105c17-939e-41ec-a029-864fa77d2809"/>
    <xsd:import namespace="0f5039a4-761f-401e-b7a2-e8591ab6169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105c17-939e-41ec-a029-864fa77d2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5039a4-761f-401e-b7a2-e8591ab6169e"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SharingHintHash" ma:index="15"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2DC8E0-A150-4F76-BE7A-C9F09C057B17}">
  <ds:schemaRefs>
    <ds:schemaRef ds:uri="http://schemas.microsoft.com/office/infopath/2007/PartnerControls"/>
    <ds:schemaRef ds:uri="http://purl.org/dc/elements/1.1/"/>
    <ds:schemaRef ds:uri="http://schemas.microsoft.com/office/2006/documentManagement/types"/>
    <ds:schemaRef ds:uri="http://purl.org/dc/dcmitype/"/>
    <ds:schemaRef ds:uri="http://schemas.openxmlformats.org/package/2006/metadata/core-properties"/>
    <ds:schemaRef ds:uri="0f5039a4-761f-401e-b7a2-e8591ab6169e"/>
    <ds:schemaRef ds:uri="http://purl.org/dc/terms/"/>
    <ds:schemaRef ds:uri="47105c17-939e-41ec-a029-864fa77d280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8631328-BF13-499A-9043-2953A5EBFC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105c17-939e-41ec-a029-864fa77d2809"/>
    <ds:schemaRef ds:uri="0f5039a4-761f-401e-b7a2-e8591ab616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25CE6E-48E2-4B07-9205-9567AF3768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ny_saco-s-mall-utan-bilder2 (2)</Template>
  <TotalTime>0</TotalTime>
  <Words>1129</Words>
  <Application>Microsoft Office PowerPoint</Application>
  <PresentationFormat>Bredbild</PresentationFormat>
  <Paragraphs>95</Paragraphs>
  <Slides>17</Slides>
  <Notes>10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17</vt:i4>
      </vt:variant>
    </vt:vector>
  </HeadingPairs>
  <TitlesOfParts>
    <vt:vector size="23" baseType="lpstr">
      <vt:lpstr>Arial</vt:lpstr>
      <vt:lpstr>Calibri</vt:lpstr>
      <vt:lpstr>Georgia</vt:lpstr>
      <vt:lpstr>proxima-nova</vt:lpstr>
      <vt:lpstr>Verdana</vt:lpstr>
      <vt:lpstr>Office-tema</vt:lpstr>
      <vt:lpstr>PowerPoint-presentation</vt:lpstr>
      <vt:lpstr>PowerPoint-presentation</vt:lpstr>
      <vt:lpstr>Vad är Saco-S?</vt:lpstr>
      <vt:lpstr>Varifrån kommer myndighetens pengar?</vt:lpstr>
      <vt:lpstr>Kort om löneavtalet RALS-T</vt:lpstr>
      <vt:lpstr>Avtalets intentioner</vt:lpstr>
      <vt:lpstr>Paus</vt:lpstr>
      <vt:lpstr>Löneprinciper enligt avtalet</vt:lpstr>
      <vt:lpstr>Löneprinciper forts…</vt:lpstr>
      <vt:lpstr>Lönesättande samtal</vt:lpstr>
      <vt:lpstr>Egna och gemensamma förberedelser forts…</vt:lpstr>
      <vt:lpstr>Processen kring det lönesättande samtalet</vt:lpstr>
      <vt:lpstr>Processen kring det lönesättande samtalet forts…</vt:lpstr>
      <vt:lpstr>Hur ska du förbereda dig inför ditt samtal?</vt:lpstr>
      <vt:lpstr>Hur ska du förbereda dig inför ditt samtal? Forts…</vt:lpstr>
      <vt:lpstr>Vad gör facket?</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Eva Langlet</dc:creator>
  <cp:lastModifiedBy>Tarek Touma</cp:lastModifiedBy>
  <cp:revision>12</cp:revision>
  <dcterms:created xsi:type="dcterms:W3CDTF">2021-12-07T14:36:18Z</dcterms:created>
  <dcterms:modified xsi:type="dcterms:W3CDTF">2023-03-15T12:29:39Z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0x010100CA91EA2794B5C24F9F75342F1EE6C80F</vt:lpwstr>
  </property>
</Properties>
</file>