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398"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nad\Desktop\Mynd%20A%20201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nnad\Desktop\Mynd%20A%20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000"/>
            </a:pPr>
            <a:r>
              <a:rPr lang="en-US" sz="1000" dirty="0" err="1" smtClean="0"/>
              <a:t>Löneläge</a:t>
            </a:r>
            <a:r>
              <a:rPr lang="en-US" sz="1000" dirty="0" smtClean="0"/>
              <a:t> </a:t>
            </a:r>
            <a:r>
              <a:rPr lang="en-US" sz="1000" dirty="0" err="1"/>
              <a:t>och</a:t>
            </a:r>
            <a:r>
              <a:rPr lang="en-US" sz="1000" dirty="0"/>
              <a:t> </a:t>
            </a:r>
            <a:r>
              <a:rPr lang="en-US" sz="1000" dirty="0" err="1"/>
              <a:t>löneökning</a:t>
            </a:r>
            <a:r>
              <a:rPr lang="en-US" sz="1000" baseline="0" dirty="0"/>
              <a:t> (</a:t>
            </a:r>
            <a:r>
              <a:rPr lang="en-US" sz="1000" dirty="0" err="1"/>
              <a:t>procent</a:t>
            </a:r>
            <a:r>
              <a:rPr lang="en-US" sz="1000" dirty="0"/>
              <a:t>) </a:t>
            </a:r>
            <a:r>
              <a:rPr lang="en-US" sz="1000" dirty="0" smtClean="0"/>
              <a:t>2012-2013</a:t>
            </a:r>
            <a:endParaRPr lang="en-US" sz="1000" dirty="0"/>
          </a:p>
        </c:rich>
      </c:tx>
      <c:layout/>
    </c:title>
    <c:plotArea>
      <c:layout/>
      <c:scatterChart>
        <c:scatterStyle val="lineMarker"/>
        <c:ser>
          <c:idx val="0"/>
          <c:order val="0"/>
          <c:tx>
            <c:strRef>
              <c:f>Blad10!$I$1</c:f>
              <c:strCache>
                <c:ptCount val="1"/>
                <c:pt idx="0">
                  <c:v>Löneökning i procent 2013-2012</c:v>
                </c:pt>
              </c:strCache>
            </c:strRef>
          </c:tx>
          <c:spPr>
            <a:ln w="28575">
              <a:noFill/>
            </a:ln>
          </c:spPr>
          <c:xVal>
            <c:numRef>
              <c:f>Blad10!$H$2:$H$228</c:f>
              <c:numCache>
                <c:formatCode>General</c:formatCode>
                <c:ptCount val="227"/>
                <c:pt idx="0">
                  <c:v>30800</c:v>
                </c:pt>
                <c:pt idx="1">
                  <c:v>37000</c:v>
                </c:pt>
                <c:pt idx="2">
                  <c:v>37000</c:v>
                </c:pt>
                <c:pt idx="3">
                  <c:v>34650</c:v>
                </c:pt>
                <c:pt idx="4">
                  <c:v>34728</c:v>
                </c:pt>
                <c:pt idx="5">
                  <c:v>31100</c:v>
                </c:pt>
                <c:pt idx="6">
                  <c:v>35500</c:v>
                </c:pt>
                <c:pt idx="7">
                  <c:v>33000</c:v>
                </c:pt>
                <c:pt idx="8">
                  <c:v>34200</c:v>
                </c:pt>
                <c:pt idx="9">
                  <c:v>33800</c:v>
                </c:pt>
                <c:pt idx="10">
                  <c:v>36150</c:v>
                </c:pt>
                <c:pt idx="11">
                  <c:v>35000</c:v>
                </c:pt>
                <c:pt idx="12">
                  <c:v>37883</c:v>
                </c:pt>
                <c:pt idx="13">
                  <c:v>38658</c:v>
                </c:pt>
                <c:pt idx="14">
                  <c:v>38900</c:v>
                </c:pt>
                <c:pt idx="15">
                  <c:v>34400</c:v>
                </c:pt>
                <c:pt idx="16">
                  <c:v>37900</c:v>
                </c:pt>
                <c:pt idx="17">
                  <c:v>39580</c:v>
                </c:pt>
                <c:pt idx="18">
                  <c:v>59300</c:v>
                </c:pt>
                <c:pt idx="19">
                  <c:v>38500</c:v>
                </c:pt>
                <c:pt idx="20">
                  <c:v>59100</c:v>
                </c:pt>
                <c:pt idx="21">
                  <c:v>34400</c:v>
                </c:pt>
                <c:pt idx="22">
                  <c:v>39000</c:v>
                </c:pt>
                <c:pt idx="23">
                  <c:v>38900</c:v>
                </c:pt>
                <c:pt idx="24">
                  <c:v>41250</c:v>
                </c:pt>
                <c:pt idx="25">
                  <c:v>36030</c:v>
                </c:pt>
                <c:pt idx="26">
                  <c:v>36000</c:v>
                </c:pt>
                <c:pt idx="27">
                  <c:v>33600</c:v>
                </c:pt>
                <c:pt idx="28">
                  <c:v>35500</c:v>
                </c:pt>
                <c:pt idx="29">
                  <c:v>40340</c:v>
                </c:pt>
                <c:pt idx="30">
                  <c:v>56700</c:v>
                </c:pt>
                <c:pt idx="31">
                  <c:v>40000</c:v>
                </c:pt>
                <c:pt idx="32">
                  <c:v>34288</c:v>
                </c:pt>
                <c:pt idx="33">
                  <c:v>42000</c:v>
                </c:pt>
                <c:pt idx="34">
                  <c:v>39500</c:v>
                </c:pt>
                <c:pt idx="35">
                  <c:v>37000</c:v>
                </c:pt>
                <c:pt idx="36">
                  <c:v>37000</c:v>
                </c:pt>
                <c:pt idx="37">
                  <c:v>36800</c:v>
                </c:pt>
                <c:pt idx="38">
                  <c:v>38900</c:v>
                </c:pt>
                <c:pt idx="39">
                  <c:v>36250</c:v>
                </c:pt>
                <c:pt idx="40">
                  <c:v>35565</c:v>
                </c:pt>
                <c:pt idx="41">
                  <c:v>43000</c:v>
                </c:pt>
                <c:pt idx="42">
                  <c:v>33750</c:v>
                </c:pt>
                <c:pt idx="43">
                  <c:v>33750</c:v>
                </c:pt>
                <c:pt idx="44">
                  <c:v>33500</c:v>
                </c:pt>
                <c:pt idx="45">
                  <c:v>40100</c:v>
                </c:pt>
                <c:pt idx="46">
                  <c:v>31100</c:v>
                </c:pt>
                <c:pt idx="47">
                  <c:v>39750</c:v>
                </c:pt>
                <c:pt idx="48">
                  <c:v>36000</c:v>
                </c:pt>
                <c:pt idx="49">
                  <c:v>38800</c:v>
                </c:pt>
                <c:pt idx="50">
                  <c:v>38000</c:v>
                </c:pt>
                <c:pt idx="51">
                  <c:v>38000</c:v>
                </c:pt>
                <c:pt idx="52">
                  <c:v>44316</c:v>
                </c:pt>
                <c:pt idx="53">
                  <c:v>33600</c:v>
                </c:pt>
                <c:pt idx="54">
                  <c:v>35450</c:v>
                </c:pt>
                <c:pt idx="55">
                  <c:v>37400</c:v>
                </c:pt>
                <c:pt idx="56">
                  <c:v>42730</c:v>
                </c:pt>
                <c:pt idx="57">
                  <c:v>49577</c:v>
                </c:pt>
                <c:pt idx="58">
                  <c:v>49300</c:v>
                </c:pt>
                <c:pt idx="59">
                  <c:v>36900</c:v>
                </c:pt>
                <c:pt idx="60">
                  <c:v>40900</c:v>
                </c:pt>
                <c:pt idx="61">
                  <c:v>34700</c:v>
                </c:pt>
                <c:pt idx="62">
                  <c:v>38700</c:v>
                </c:pt>
                <c:pt idx="63">
                  <c:v>40700</c:v>
                </c:pt>
                <c:pt idx="64">
                  <c:v>34400</c:v>
                </c:pt>
                <c:pt idx="65">
                  <c:v>34350</c:v>
                </c:pt>
                <c:pt idx="66">
                  <c:v>36350</c:v>
                </c:pt>
                <c:pt idx="67">
                  <c:v>38300</c:v>
                </c:pt>
                <c:pt idx="68">
                  <c:v>42850</c:v>
                </c:pt>
                <c:pt idx="69">
                  <c:v>38000</c:v>
                </c:pt>
                <c:pt idx="70">
                  <c:v>35950</c:v>
                </c:pt>
                <c:pt idx="71">
                  <c:v>36600</c:v>
                </c:pt>
                <c:pt idx="72">
                  <c:v>39500</c:v>
                </c:pt>
                <c:pt idx="73">
                  <c:v>39500</c:v>
                </c:pt>
                <c:pt idx="74">
                  <c:v>36400</c:v>
                </c:pt>
                <c:pt idx="75">
                  <c:v>37300</c:v>
                </c:pt>
                <c:pt idx="76">
                  <c:v>56800</c:v>
                </c:pt>
                <c:pt idx="77">
                  <c:v>35250</c:v>
                </c:pt>
                <c:pt idx="78">
                  <c:v>35200</c:v>
                </c:pt>
                <c:pt idx="79">
                  <c:v>41000</c:v>
                </c:pt>
                <c:pt idx="80">
                  <c:v>37050</c:v>
                </c:pt>
                <c:pt idx="81">
                  <c:v>38900</c:v>
                </c:pt>
                <c:pt idx="82">
                  <c:v>34850</c:v>
                </c:pt>
                <c:pt idx="83">
                  <c:v>34000</c:v>
                </c:pt>
                <c:pt idx="84">
                  <c:v>34600</c:v>
                </c:pt>
                <c:pt idx="85">
                  <c:v>34350</c:v>
                </c:pt>
                <c:pt idx="86">
                  <c:v>45700</c:v>
                </c:pt>
                <c:pt idx="87">
                  <c:v>41692</c:v>
                </c:pt>
                <c:pt idx="88">
                  <c:v>33750</c:v>
                </c:pt>
                <c:pt idx="89">
                  <c:v>37400</c:v>
                </c:pt>
                <c:pt idx="90">
                  <c:v>57900</c:v>
                </c:pt>
                <c:pt idx="91">
                  <c:v>46300</c:v>
                </c:pt>
                <c:pt idx="92">
                  <c:v>73400</c:v>
                </c:pt>
                <c:pt idx="93">
                  <c:v>34800</c:v>
                </c:pt>
                <c:pt idx="94">
                  <c:v>34450</c:v>
                </c:pt>
                <c:pt idx="95">
                  <c:v>36500</c:v>
                </c:pt>
                <c:pt idx="96">
                  <c:v>36400</c:v>
                </c:pt>
                <c:pt idx="97">
                  <c:v>36250</c:v>
                </c:pt>
                <c:pt idx="98">
                  <c:v>41500</c:v>
                </c:pt>
                <c:pt idx="99">
                  <c:v>36075</c:v>
                </c:pt>
                <c:pt idx="100">
                  <c:v>41450</c:v>
                </c:pt>
                <c:pt idx="101">
                  <c:v>57600</c:v>
                </c:pt>
                <c:pt idx="102">
                  <c:v>35975</c:v>
                </c:pt>
                <c:pt idx="103">
                  <c:v>43700</c:v>
                </c:pt>
                <c:pt idx="104">
                  <c:v>32350</c:v>
                </c:pt>
                <c:pt idx="105">
                  <c:v>39500</c:v>
                </c:pt>
                <c:pt idx="106">
                  <c:v>36950</c:v>
                </c:pt>
                <c:pt idx="107">
                  <c:v>33960</c:v>
                </c:pt>
                <c:pt idx="108">
                  <c:v>35700</c:v>
                </c:pt>
                <c:pt idx="109">
                  <c:v>35550</c:v>
                </c:pt>
                <c:pt idx="110">
                  <c:v>35350</c:v>
                </c:pt>
                <c:pt idx="111">
                  <c:v>35300</c:v>
                </c:pt>
                <c:pt idx="112">
                  <c:v>38700</c:v>
                </c:pt>
                <c:pt idx="113">
                  <c:v>34900</c:v>
                </c:pt>
                <c:pt idx="114">
                  <c:v>34900</c:v>
                </c:pt>
                <c:pt idx="115">
                  <c:v>34900</c:v>
                </c:pt>
                <c:pt idx="116">
                  <c:v>34750</c:v>
                </c:pt>
                <c:pt idx="117">
                  <c:v>69500</c:v>
                </c:pt>
                <c:pt idx="118">
                  <c:v>38000</c:v>
                </c:pt>
                <c:pt idx="119">
                  <c:v>43075</c:v>
                </c:pt>
                <c:pt idx="120">
                  <c:v>35000</c:v>
                </c:pt>
                <c:pt idx="121">
                  <c:v>34255</c:v>
                </c:pt>
                <c:pt idx="122">
                  <c:v>37500</c:v>
                </c:pt>
                <c:pt idx="123">
                  <c:v>33850</c:v>
                </c:pt>
                <c:pt idx="124">
                  <c:v>33800</c:v>
                </c:pt>
                <c:pt idx="125">
                  <c:v>33660</c:v>
                </c:pt>
                <c:pt idx="126">
                  <c:v>33655</c:v>
                </c:pt>
                <c:pt idx="127">
                  <c:v>36904</c:v>
                </c:pt>
                <c:pt idx="128">
                  <c:v>40250</c:v>
                </c:pt>
                <c:pt idx="129">
                  <c:v>35200</c:v>
                </c:pt>
                <c:pt idx="130">
                  <c:v>40200</c:v>
                </c:pt>
                <c:pt idx="131">
                  <c:v>40100</c:v>
                </c:pt>
                <c:pt idx="132">
                  <c:v>33413</c:v>
                </c:pt>
                <c:pt idx="133">
                  <c:v>35000</c:v>
                </c:pt>
                <c:pt idx="134">
                  <c:v>33150</c:v>
                </c:pt>
                <c:pt idx="135">
                  <c:v>46250</c:v>
                </c:pt>
                <c:pt idx="136">
                  <c:v>55800</c:v>
                </c:pt>
                <c:pt idx="137">
                  <c:v>40875</c:v>
                </c:pt>
                <c:pt idx="138">
                  <c:v>39120</c:v>
                </c:pt>
                <c:pt idx="139">
                  <c:v>35700</c:v>
                </c:pt>
                <c:pt idx="140">
                  <c:v>74400</c:v>
                </c:pt>
                <c:pt idx="141">
                  <c:v>37200</c:v>
                </c:pt>
                <c:pt idx="142">
                  <c:v>35050</c:v>
                </c:pt>
                <c:pt idx="143">
                  <c:v>33450</c:v>
                </c:pt>
                <c:pt idx="144">
                  <c:v>33450</c:v>
                </c:pt>
                <c:pt idx="145">
                  <c:v>35000</c:v>
                </c:pt>
                <c:pt idx="146">
                  <c:v>34960</c:v>
                </c:pt>
                <c:pt idx="147">
                  <c:v>34900</c:v>
                </c:pt>
                <c:pt idx="148">
                  <c:v>38050</c:v>
                </c:pt>
                <c:pt idx="149">
                  <c:v>37900</c:v>
                </c:pt>
                <c:pt idx="150">
                  <c:v>34650</c:v>
                </c:pt>
                <c:pt idx="151">
                  <c:v>36200</c:v>
                </c:pt>
                <c:pt idx="152">
                  <c:v>34600</c:v>
                </c:pt>
                <c:pt idx="153">
                  <c:v>40800</c:v>
                </c:pt>
                <c:pt idx="154">
                  <c:v>72000</c:v>
                </c:pt>
                <c:pt idx="155">
                  <c:v>34400</c:v>
                </c:pt>
                <c:pt idx="156">
                  <c:v>34000</c:v>
                </c:pt>
                <c:pt idx="157">
                  <c:v>35300</c:v>
                </c:pt>
                <c:pt idx="158">
                  <c:v>35200</c:v>
                </c:pt>
                <c:pt idx="159">
                  <c:v>61000</c:v>
                </c:pt>
                <c:pt idx="160">
                  <c:v>33500</c:v>
                </c:pt>
                <c:pt idx="161">
                  <c:v>24640</c:v>
                </c:pt>
                <c:pt idx="162">
                  <c:v>34900</c:v>
                </c:pt>
                <c:pt idx="163">
                  <c:v>36225</c:v>
                </c:pt>
                <c:pt idx="164">
                  <c:v>36200</c:v>
                </c:pt>
                <c:pt idx="165">
                  <c:v>48200</c:v>
                </c:pt>
                <c:pt idx="166">
                  <c:v>37210</c:v>
                </c:pt>
                <c:pt idx="167">
                  <c:v>36000</c:v>
                </c:pt>
                <c:pt idx="168">
                  <c:v>59900</c:v>
                </c:pt>
                <c:pt idx="169">
                  <c:v>37060</c:v>
                </c:pt>
                <c:pt idx="170">
                  <c:v>36300</c:v>
                </c:pt>
                <c:pt idx="171">
                  <c:v>36650</c:v>
                </c:pt>
                <c:pt idx="172">
                  <c:v>35150</c:v>
                </c:pt>
                <c:pt idx="173">
                  <c:v>36600</c:v>
                </c:pt>
                <c:pt idx="174">
                  <c:v>55600</c:v>
                </c:pt>
                <c:pt idx="175">
                  <c:v>34875</c:v>
                </c:pt>
                <c:pt idx="176">
                  <c:v>36200</c:v>
                </c:pt>
                <c:pt idx="177">
                  <c:v>34750</c:v>
                </c:pt>
                <c:pt idx="178">
                  <c:v>34336</c:v>
                </c:pt>
                <c:pt idx="179">
                  <c:v>36100</c:v>
                </c:pt>
                <c:pt idx="180">
                  <c:v>34400</c:v>
                </c:pt>
                <c:pt idx="181">
                  <c:v>34085</c:v>
                </c:pt>
                <c:pt idx="182">
                  <c:v>48950</c:v>
                </c:pt>
                <c:pt idx="183">
                  <c:v>34000</c:v>
                </c:pt>
                <c:pt idx="184">
                  <c:v>35400</c:v>
                </c:pt>
                <c:pt idx="185">
                  <c:v>39600</c:v>
                </c:pt>
                <c:pt idx="186">
                  <c:v>36650</c:v>
                </c:pt>
                <c:pt idx="187">
                  <c:v>33700</c:v>
                </c:pt>
                <c:pt idx="188">
                  <c:v>34900</c:v>
                </c:pt>
                <c:pt idx="189">
                  <c:v>48150</c:v>
                </c:pt>
                <c:pt idx="190">
                  <c:v>34350</c:v>
                </c:pt>
                <c:pt idx="191">
                  <c:v>23540</c:v>
                </c:pt>
                <c:pt idx="192">
                  <c:v>41000</c:v>
                </c:pt>
                <c:pt idx="193">
                  <c:v>32735</c:v>
                </c:pt>
                <c:pt idx="194">
                  <c:v>33975</c:v>
                </c:pt>
                <c:pt idx="195">
                  <c:v>33860</c:v>
                </c:pt>
                <c:pt idx="196">
                  <c:v>34900</c:v>
                </c:pt>
                <c:pt idx="197">
                  <c:v>34900</c:v>
                </c:pt>
                <c:pt idx="198">
                  <c:v>32150</c:v>
                </c:pt>
                <c:pt idx="199">
                  <c:v>40000</c:v>
                </c:pt>
                <c:pt idx="200">
                  <c:v>40000</c:v>
                </c:pt>
                <c:pt idx="201">
                  <c:v>35800</c:v>
                </c:pt>
                <c:pt idx="202">
                  <c:v>35725</c:v>
                </c:pt>
                <c:pt idx="203">
                  <c:v>33900</c:v>
                </c:pt>
                <c:pt idx="204">
                  <c:v>41900</c:v>
                </c:pt>
                <c:pt idx="205">
                  <c:v>35027</c:v>
                </c:pt>
                <c:pt idx="206">
                  <c:v>36900</c:v>
                </c:pt>
                <c:pt idx="207">
                  <c:v>34450</c:v>
                </c:pt>
                <c:pt idx="208">
                  <c:v>36550</c:v>
                </c:pt>
                <c:pt idx="209">
                  <c:v>35483</c:v>
                </c:pt>
                <c:pt idx="210">
                  <c:v>46700</c:v>
                </c:pt>
                <c:pt idx="211">
                  <c:v>47650</c:v>
                </c:pt>
                <c:pt idx="212">
                  <c:v>35150</c:v>
                </c:pt>
                <c:pt idx="213">
                  <c:v>33700</c:v>
                </c:pt>
                <c:pt idx="214">
                  <c:v>37620</c:v>
                </c:pt>
                <c:pt idx="215">
                  <c:v>40650</c:v>
                </c:pt>
                <c:pt idx="216">
                  <c:v>48000</c:v>
                </c:pt>
                <c:pt idx="217">
                  <c:v>35900</c:v>
                </c:pt>
                <c:pt idx="218">
                  <c:v>40930</c:v>
                </c:pt>
                <c:pt idx="219">
                  <c:v>35607</c:v>
                </c:pt>
                <c:pt idx="220">
                  <c:v>57000</c:v>
                </c:pt>
                <c:pt idx="221">
                  <c:v>39000</c:v>
                </c:pt>
                <c:pt idx="222">
                  <c:v>35275</c:v>
                </c:pt>
                <c:pt idx="223">
                  <c:v>35300</c:v>
                </c:pt>
                <c:pt idx="224">
                  <c:v>35750</c:v>
                </c:pt>
                <c:pt idx="225">
                  <c:v>34100</c:v>
                </c:pt>
                <c:pt idx="226">
                  <c:v>34220</c:v>
                </c:pt>
              </c:numCache>
            </c:numRef>
          </c:xVal>
          <c:yVal>
            <c:numRef>
              <c:f>Blad10!$I$2:$I$228</c:f>
              <c:numCache>
                <c:formatCode>0.0%</c:formatCode>
                <c:ptCount val="227"/>
                <c:pt idx="0">
                  <c:v>4.8701298701299125E-3</c:v>
                </c:pt>
                <c:pt idx="1">
                  <c:v>1.3513513513513601E-2</c:v>
                </c:pt>
                <c:pt idx="2">
                  <c:v>1.3513513513513601E-2</c:v>
                </c:pt>
                <c:pt idx="3">
                  <c:v>1.587301587301582E-2</c:v>
                </c:pt>
                <c:pt idx="4">
                  <c:v>1.5981340704906762E-2</c:v>
                </c:pt>
                <c:pt idx="5">
                  <c:v>1.6077170418006523E-2</c:v>
                </c:pt>
                <c:pt idx="6">
                  <c:v>1.6901408450704241E-2</c:v>
                </c:pt>
                <c:pt idx="7">
                  <c:v>1.7272727272727335E-2</c:v>
                </c:pt>
                <c:pt idx="8">
                  <c:v>1.7543859649122993E-2</c:v>
                </c:pt>
                <c:pt idx="9">
                  <c:v>1.7751479289940988E-2</c:v>
                </c:pt>
                <c:pt idx="10">
                  <c:v>1.9363762102351245E-2</c:v>
                </c:pt>
                <c:pt idx="11">
                  <c:v>1.9428571428571434E-2</c:v>
                </c:pt>
                <c:pt idx="12">
                  <c:v>1.9797798484808563E-2</c:v>
                </c:pt>
                <c:pt idx="13">
                  <c:v>1.9969993274354669E-2</c:v>
                </c:pt>
                <c:pt idx="14">
                  <c:v>2.0000000000000032E-2</c:v>
                </c:pt>
                <c:pt idx="15">
                  <c:v>2.0000000000000032E-2</c:v>
                </c:pt>
                <c:pt idx="16">
                  <c:v>2.0052770448548932E-2</c:v>
                </c:pt>
                <c:pt idx="17">
                  <c:v>2.0212228398180928E-2</c:v>
                </c:pt>
                <c:pt idx="18">
                  <c:v>2.0236087689713619E-2</c:v>
                </c:pt>
                <c:pt idx="19">
                  <c:v>2.025974025974021E-2</c:v>
                </c:pt>
                <c:pt idx="20">
                  <c:v>2.0304568527918846E-2</c:v>
                </c:pt>
                <c:pt idx="21">
                  <c:v>2.0348837209302372E-2</c:v>
                </c:pt>
                <c:pt idx="22">
                  <c:v>2.051282051282045E-2</c:v>
                </c:pt>
                <c:pt idx="23">
                  <c:v>2.0565552699228776E-2</c:v>
                </c:pt>
                <c:pt idx="24">
                  <c:v>2.0606060606060624E-2</c:v>
                </c:pt>
                <c:pt idx="25">
                  <c:v>2.0815986677768652E-2</c:v>
                </c:pt>
                <c:pt idx="26">
                  <c:v>2.0833333333333367E-2</c:v>
                </c:pt>
                <c:pt idx="27">
                  <c:v>2.0833333333333367E-2</c:v>
                </c:pt>
                <c:pt idx="28">
                  <c:v>2.0985915492957835E-2</c:v>
                </c:pt>
                <c:pt idx="29">
                  <c:v>2.1070897372335296E-2</c:v>
                </c:pt>
                <c:pt idx="30">
                  <c:v>2.1164021164021166E-2</c:v>
                </c:pt>
                <c:pt idx="31">
                  <c:v>2.1250000000000002E-2</c:v>
                </c:pt>
                <c:pt idx="32">
                  <c:v>2.1290247316845617E-2</c:v>
                </c:pt>
                <c:pt idx="33">
                  <c:v>2.1428571428571411E-2</c:v>
                </c:pt>
                <c:pt idx="34">
                  <c:v>2.1518987341772038E-2</c:v>
                </c:pt>
                <c:pt idx="35">
                  <c:v>2.1621621621621651E-2</c:v>
                </c:pt>
                <c:pt idx="36">
                  <c:v>2.1621621621621651E-2</c:v>
                </c:pt>
                <c:pt idx="37">
                  <c:v>2.1739130434782712E-2</c:v>
                </c:pt>
                <c:pt idx="38">
                  <c:v>2.185089974293054E-2</c:v>
                </c:pt>
                <c:pt idx="39">
                  <c:v>2.2068965517241492E-2</c:v>
                </c:pt>
                <c:pt idx="40">
                  <c:v>2.2072262055391617E-2</c:v>
                </c:pt>
                <c:pt idx="41">
                  <c:v>2.2093023255813981E-2</c:v>
                </c:pt>
                <c:pt idx="42">
                  <c:v>2.2222222222222202E-2</c:v>
                </c:pt>
                <c:pt idx="43">
                  <c:v>2.2222222222222202E-2</c:v>
                </c:pt>
                <c:pt idx="44">
                  <c:v>2.2388059701492477E-2</c:v>
                </c:pt>
                <c:pt idx="45">
                  <c:v>2.2443890274314468E-2</c:v>
                </c:pt>
                <c:pt idx="46">
                  <c:v>2.250803858520916E-2</c:v>
                </c:pt>
                <c:pt idx="47">
                  <c:v>2.264150943396236E-2</c:v>
                </c:pt>
                <c:pt idx="48">
                  <c:v>2.305555555555561E-2</c:v>
                </c:pt>
                <c:pt idx="49">
                  <c:v>2.3195876288659802E-2</c:v>
                </c:pt>
                <c:pt idx="50">
                  <c:v>2.3684210526315922E-2</c:v>
                </c:pt>
                <c:pt idx="51">
                  <c:v>2.3684210526315922E-2</c:v>
                </c:pt>
                <c:pt idx="52">
                  <c:v>2.3693474140265448E-2</c:v>
                </c:pt>
                <c:pt idx="53">
                  <c:v>2.3809523809523812E-2</c:v>
                </c:pt>
                <c:pt idx="54">
                  <c:v>2.3977433004231267E-2</c:v>
                </c:pt>
                <c:pt idx="55">
                  <c:v>2.4064171122994752E-2</c:v>
                </c:pt>
                <c:pt idx="56">
                  <c:v>2.4104844371635837E-2</c:v>
                </c:pt>
                <c:pt idx="57">
                  <c:v>2.4204772374286431E-2</c:v>
                </c:pt>
                <c:pt idx="58">
                  <c:v>2.4340770791075002E-2</c:v>
                </c:pt>
                <c:pt idx="59">
                  <c:v>2.4390243902439046E-2</c:v>
                </c:pt>
                <c:pt idx="60">
                  <c:v>2.4449877750611415E-2</c:v>
                </c:pt>
                <c:pt idx="61">
                  <c:v>2.4495677233429613E-2</c:v>
                </c:pt>
                <c:pt idx="62">
                  <c:v>2.4547803617571144E-2</c:v>
                </c:pt>
                <c:pt idx="63">
                  <c:v>2.457002457002469E-2</c:v>
                </c:pt>
                <c:pt idx="64">
                  <c:v>2.4709302325581356E-2</c:v>
                </c:pt>
                <c:pt idx="65">
                  <c:v>2.4745269286754051E-2</c:v>
                </c:pt>
                <c:pt idx="66">
                  <c:v>2.4759284731774356E-2</c:v>
                </c:pt>
                <c:pt idx="67">
                  <c:v>2.4804177545692002E-2</c:v>
                </c:pt>
                <c:pt idx="68">
                  <c:v>2.4994165694282477E-2</c:v>
                </c:pt>
                <c:pt idx="69">
                  <c:v>2.4999999999999911E-2</c:v>
                </c:pt>
                <c:pt idx="70">
                  <c:v>2.5034770514603878E-2</c:v>
                </c:pt>
                <c:pt idx="71">
                  <c:v>2.5273224043716017E-2</c:v>
                </c:pt>
                <c:pt idx="72">
                  <c:v>2.5316455696202368E-2</c:v>
                </c:pt>
                <c:pt idx="73">
                  <c:v>2.5316455696202368E-2</c:v>
                </c:pt>
                <c:pt idx="74">
                  <c:v>2.5412087912087822E-2</c:v>
                </c:pt>
                <c:pt idx="75">
                  <c:v>2.5469168900804202E-2</c:v>
                </c:pt>
                <c:pt idx="76">
                  <c:v>2.5528169014084501E-2</c:v>
                </c:pt>
                <c:pt idx="77">
                  <c:v>2.5531914893617082E-2</c:v>
                </c:pt>
                <c:pt idx="78">
                  <c:v>2.5568181818181768E-2</c:v>
                </c:pt>
                <c:pt idx="79">
                  <c:v>2.5609756097561002E-2</c:v>
                </c:pt>
                <c:pt idx="80">
                  <c:v>2.5641025641025696E-2</c:v>
                </c:pt>
                <c:pt idx="81">
                  <c:v>2.5706940874036032E-2</c:v>
                </c:pt>
                <c:pt idx="82">
                  <c:v>2.582496413199431E-2</c:v>
                </c:pt>
                <c:pt idx="83">
                  <c:v>2.5882352941176492E-2</c:v>
                </c:pt>
                <c:pt idx="84">
                  <c:v>2.6011560693641581E-2</c:v>
                </c:pt>
                <c:pt idx="85">
                  <c:v>2.6200873362445486E-2</c:v>
                </c:pt>
                <c:pt idx="86">
                  <c:v>2.6258205689278117E-2</c:v>
                </c:pt>
                <c:pt idx="87">
                  <c:v>2.6575841888132216E-2</c:v>
                </c:pt>
                <c:pt idx="88">
                  <c:v>2.6666666666666616E-2</c:v>
                </c:pt>
                <c:pt idx="89">
                  <c:v>2.6737967914438616E-2</c:v>
                </c:pt>
                <c:pt idx="90">
                  <c:v>2.6770293609672004E-2</c:v>
                </c:pt>
                <c:pt idx="91">
                  <c:v>2.6997840172786211E-2</c:v>
                </c:pt>
                <c:pt idx="92">
                  <c:v>2.7247956403269925E-2</c:v>
                </c:pt>
                <c:pt idx="93">
                  <c:v>2.7298850574712812E-2</c:v>
                </c:pt>
                <c:pt idx="94">
                  <c:v>2.7373004354136476E-2</c:v>
                </c:pt>
                <c:pt idx="95">
                  <c:v>2.7397260273972802E-2</c:v>
                </c:pt>
                <c:pt idx="96">
                  <c:v>2.7472527472527583E-2</c:v>
                </c:pt>
                <c:pt idx="97">
                  <c:v>2.76137931034484E-2</c:v>
                </c:pt>
                <c:pt idx="98">
                  <c:v>2.7710843373494092E-2</c:v>
                </c:pt>
                <c:pt idx="99">
                  <c:v>2.7720027720027806E-2</c:v>
                </c:pt>
                <c:pt idx="100">
                  <c:v>2.7744270205066441E-2</c:v>
                </c:pt>
                <c:pt idx="101">
                  <c:v>2.7777777777777922E-2</c:v>
                </c:pt>
                <c:pt idx="102">
                  <c:v>2.7797081306462745E-2</c:v>
                </c:pt>
                <c:pt idx="103">
                  <c:v>2.7803203661327384E-2</c:v>
                </c:pt>
                <c:pt idx="104">
                  <c:v>2.7820710973725137E-2</c:v>
                </c:pt>
                <c:pt idx="105">
                  <c:v>2.7848101265822801E-2</c:v>
                </c:pt>
                <c:pt idx="106">
                  <c:v>2.7875507442490122E-2</c:v>
                </c:pt>
                <c:pt idx="107">
                  <c:v>2.7974087161366408E-2</c:v>
                </c:pt>
                <c:pt idx="108">
                  <c:v>2.8011204481792642E-2</c:v>
                </c:pt>
                <c:pt idx="109">
                  <c:v>2.8129395218002839E-2</c:v>
                </c:pt>
                <c:pt idx="110">
                  <c:v>2.8288543140028381E-2</c:v>
                </c:pt>
                <c:pt idx="111">
                  <c:v>2.8328611898016977E-2</c:v>
                </c:pt>
                <c:pt idx="112">
                  <c:v>2.8423772609819275E-2</c:v>
                </c:pt>
                <c:pt idx="113">
                  <c:v>2.8653295128939812E-2</c:v>
                </c:pt>
                <c:pt idx="114">
                  <c:v>2.8653295128939812E-2</c:v>
                </c:pt>
                <c:pt idx="115">
                  <c:v>2.8653295128939812E-2</c:v>
                </c:pt>
                <c:pt idx="116">
                  <c:v>2.8776978417266404E-2</c:v>
                </c:pt>
                <c:pt idx="117">
                  <c:v>2.8776978417266404E-2</c:v>
                </c:pt>
                <c:pt idx="118">
                  <c:v>2.8947368421052652E-2</c:v>
                </c:pt>
                <c:pt idx="119">
                  <c:v>2.901915264074284E-2</c:v>
                </c:pt>
                <c:pt idx="120">
                  <c:v>2.914285714285714E-2</c:v>
                </c:pt>
                <c:pt idx="121">
                  <c:v>2.919281856663259E-2</c:v>
                </c:pt>
                <c:pt idx="122">
                  <c:v>2.933333333333344E-2</c:v>
                </c:pt>
                <c:pt idx="123">
                  <c:v>2.9542097488921924E-2</c:v>
                </c:pt>
                <c:pt idx="124">
                  <c:v>2.9585798816568001E-2</c:v>
                </c:pt>
                <c:pt idx="125">
                  <c:v>2.9708853238264998E-2</c:v>
                </c:pt>
                <c:pt idx="126">
                  <c:v>2.9713266973703696E-2</c:v>
                </c:pt>
                <c:pt idx="127">
                  <c:v>2.9807066984608672E-2</c:v>
                </c:pt>
                <c:pt idx="128">
                  <c:v>2.9813664596273319E-2</c:v>
                </c:pt>
                <c:pt idx="129">
                  <c:v>2.9829545454545452E-2</c:v>
                </c:pt>
                <c:pt idx="130">
                  <c:v>2.9850746268656806E-2</c:v>
                </c:pt>
                <c:pt idx="131">
                  <c:v>2.9925187032418865E-2</c:v>
                </c:pt>
                <c:pt idx="132">
                  <c:v>2.9928470954418973E-2</c:v>
                </c:pt>
                <c:pt idx="133">
                  <c:v>3.0000000000000051E-2</c:v>
                </c:pt>
                <c:pt idx="134">
                  <c:v>3.0165912518853793E-2</c:v>
                </c:pt>
                <c:pt idx="135">
                  <c:v>3.0270270270270398E-2</c:v>
                </c:pt>
                <c:pt idx="136">
                  <c:v>3.0465949820788436E-2</c:v>
                </c:pt>
                <c:pt idx="137">
                  <c:v>3.058103975535165E-2</c:v>
                </c:pt>
                <c:pt idx="138">
                  <c:v>3.067484662576711E-2</c:v>
                </c:pt>
                <c:pt idx="139">
                  <c:v>3.0812324929971886E-2</c:v>
                </c:pt>
                <c:pt idx="140">
                  <c:v>3.0913978494623951E-2</c:v>
                </c:pt>
                <c:pt idx="141">
                  <c:v>3.0913978494623951E-2</c:v>
                </c:pt>
                <c:pt idx="142">
                  <c:v>3.1098430813124245E-2</c:v>
                </c:pt>
                <c:pt idx="143">
                  <c:v>3.139013452914808E-2</c:v>
                </c:pt>
                <c:pt idx="144">
                  <c:v>3.139013452914808E-2</c:v>
                </c:pt>
                <c:pt idx="145">
                  <c:v>3.1428571428571452E-2</c:v>
                </c:pt>
                <c:pt idx="146">
                  <c:v>3.1464530892448599E-2</c:v>
                </c:pt>
                <c:pt idx="147">
                  <c:v>3.1518624641833748E-2</c:v>
                </c:pt>
                <c:pt idx="148">
                  <c:v>3.1537450722733291E-2</c:v>
                </c:pt>
                <c:pt idx="149">
                  <c:v>3.1662269129287601E-2</c:v>
                </c:pt>
                <c:pt idx="150">
                  <c:v>3.1746031746031848E-2</c:v>
                </c:pt>
                <c:pt idx="151">
                  <c:v>3.1767955801105044E-2</c:v>
                </c:pt>
                <c:pt idx="152">
                  <c:v>3.1791907514451039E-2</c:v>
                </c:pt>
                <c:pt idx="153">
                  <c:v>3.1862745098039352E-2</c:v>
                </c:pt>
                <c:pt idx="154">
                  <c:v>3.1944444444444581E-2</c:v>
                </c:pt>
                <c:pt idx="155">
                  <c:v>3.1976744186046582E-2</c:v>
                </c:pt>
                <c:pt idx="156">
                  <c:v>3.2352941176470848E-2</c:v>
                </c:pt>
                <c:pt idx="157">
                  <c:v>3.25779036827199E-2</c:v>
                </c:pt>
                <c:pt idx="158">
                  <c:v>3.26704545454546E-2</c:v>
                </c:pt>
                <c:pt idx="159">
                  <c:v>3.2786885245901676E-2</c:v>
                </c:pt>
                <c:pt idx="160">
                  <c:v>3.2835820895522456E-2</c:v>
                </c:pt>
                <c:pt idx="161">
                  <c:v>3.287337662337695E-2</c:v>
                </c:pt>
                <c:pt idx="162">
                  <c:v>3.2951289398280847E-2</c:v>
                </c:pt>
                <c:pt idx="163">
                  <c:v>3.3126293995859195E-2</c:v>
                </c:pt>
                <c:pt idx="164">
                  <c:v>3.3149171270718154E-2</c:v>
                </c:pt>
                <c:pt idx="165">
                  <c:v>3.3195020746888064E-2</c:v>
                </c:pt>
                <c:pt idx="166">
                  <c:v>3.3324375167965492E-2</c:v>
                </c:pt>
                <c:pt idx="167">
                  <c:v>3.3333333333333444E-2</c:v>
                </c:pt>
                <c:pt idx="168">
                  <c:v>3.3388981636060189E-2</c:v>
                </c:pt>
                <c:pt idx="169">
                  <c:v>3.3459255261737653E-2</c:v>
                </c:pt>
                <c:pt idx="170">
                  <c:v>3.3774104683195645E-2</c:v>
                </c:pt>
                <c:pt idx="171">
                  <c:v>3.4106412005457054E-2</c:v>
                </c:pt>
                <c:pt idx="172">
                  <c:v>3.4139402560455202E-2</c:v>
                </c:pt>
                <c:pt idx="173">
                  <c:v>3.4153005464480982E-2</c:v>
                </c:pt>
                <c:pt idx="174">
                  <c:v>3.4172661870503614E-2</c:v>
                </c:pt>
                <c:pt idx="175">
                  <c:v>3.4408602150537648E-2</c:v>
                </c:pt>
                <c:pt idx="176">
                  <c:v>3.4530386740331487E-2</c:v>
                </c:pt>
                <c:pt idx="177">
                  <c:v>3.4532374100719611E-2</c:v>
                </c:pt>
                <c:pt idx="178">
                  <c:v>3.4541006523765252E-2</c:v>
                </c:pt>
                <c:pt idx="179">
                  <c:v>3.4626038781163451E-2</c:v>
                </c:pt>
                <c:pt idx="180">
                  <c:v>3.488372093023262E-2</c:v>
                </c:pt>
                <c:pt idx="181">
                  <c:v>3.5206102391081018E-2</c:v>
                </c:pt>
                <c:pt idx="182">
                  <c:v>3.5240040858018476E-2</c:v>
                </c:pt>
                <c:pt idx="183">
                  <c:v>3.5294117647059066E-2</c:v>
                </c:pt>
                <c:pt idx="184">
                  <c:v>3.5310734463276816E-2</c:v>
                </c:pt>
                <c:pt idx="185">
                  <c:v>3.5353535353535248E-2</c:v>
                </c:pt>
                <c:pt idx="186">
                  <c:v>3.5470668485675622E-2</c:v>
                </c:pt>
                <c:pt idx="187">
                  <c:v>3.5608308605341282E-2</c:v>
                </c:pt>
                <c:pt idx="188">
                  <c:v>3.5816618911174852E-2</c:v>
                </c:pt>
                <c:pt idx="189">
                  <c:v>3.5825545171339651E-2</c:v>
                </c:pt>
                <c:pt idx="190">
                  <c:v>3.6390101892285198E-2</c:v>
                </c:pt>
                <c:pt idx="191">
                  <c:v>3.6533559898045853E-2</c:v>
                </c:pt>
                <c:pt idx="192">
                  <c:v>3.6585365853658611E-2</c:v>
                </c:pt>
                <c:pt idx="193">
                  <c:v>3.6658011302886935E-2</c:v>
                </c:pt>
                <c:pt idx="194">
                  <c:v>3.6791758646063412E-2</c:v>
                </c:pt>
                <c:pt idx="195">
                  <c:v>3.6916715888954683E-2</c:v>
                </c:pt>
                <c:pt idx="196">
                  <c:v>3.7249283667621889E-2</c:v>
                </c:pt>
                <c:pt idx="197">
                  <c:v>3.7249283667621889E-2</c:v>
                </c:pt>
                <c:pt idx="198">
                  <c:v>3.7325038880248851E-2</c:v>
                </c:pt>
                <c:pt idx="199">
                  <c:v>3.7500000000000096E-2</c:v>
                </c:pt>
                <c:pt idx="200">
                  <c:v>3.7500000000000096E-2</c:v>
                </c:pt>
                <c:pt idx="201">
                  <c:v>3.7709497206703892E-2</c:v>
                </c:pt>
                <c:pt idx="202">
                  <c:v>3.7788663400979805E-2</c:v>
                </c:pt>
                <c:pt idx="203">
                  <c:v>3.8348082595870192E-2</c:v>
                </c:pt>
                <c:pt idx="204">
                  <c:v>3.8782816229116841E-2</c:v>
                </c:pt>
                <c:pt idx="205">
                  <c:v>3.9969166642875441E-2</c:v>
                </c:pt>
                <c:pt idx="206">
                  <c:v>4.0650406504065095E-2</c:v>
                </c:pt>
                <c:pt idx="207">
                  <c:v>4.2089985486212005E-2</c:v>
                </c:pt>
                <c:pt idx="208">
                  <c:v>4.2407660738714104E-2</c:v>
                </c:pt>
                <c:pt idx="209">
                  <c:v>4.2752867570385884E-2</c:v>
                </c:pt>
                <c:pt idx="210">
                  <c:v>4.2826552462526882E-2</c:v>
                </c:pt>
                <c:pt idx="211">
                  <c:v>4.4071353620146907E-2</c:v>
                </c:pt>
                <c:pt idx="212">
                  <c:v>4.6941678520625786E-2</c:v>
                </c:pt>
                <c:pt idx="213">
                  <c:v>4.8071216617210567E-2</c:v>
                </c:pt>
                <c:pt idx="214">
                  <c:v>5.2631578947368383E-2</c:v>
                </c:pt>
                <c:pt idx="215">
                  <c:v>5.7810578105781184E-2</c:v>
                </c:pt>
                <c:pt idx="216">
                  <c:v>5.7812500000000364E-2</c:v>
                </c:pt>
                <c:pt idx="217">
                  <c:v>5.8495821727019504E-2</c:v>
                </c:pt>
                <c:pt idx="218">
                  <c:v>5.863669679941387E-2</c:v>
                </c:pt>
                <c:pt idx="219">
                  <c:v>7.2232987895638978E-2</c:v>
                </c:pt>
                <c:pt idx="220">
                  <c:v>7.5438596491228124E-2</c:v>
                </c:pt>
                <c:pt idx="221">
                  <c:v>7.6923076923076913E-2</c:v>
                </c:pt>
                <c:pt idx="222">
                  <c:v>9.9220411055988667E-2</c:v>
                </c:pt>
                <c:pt idx="223">
                  <c:v>0.11473087818696892</c:v>
                </c:pt>
                <c:pt idx="224">
                  <c:v>0.11888111888111896</c:v>
                </c:pt>
                <c:pt idx="225">
                  <c:v>0.1246334310850442</c:v>
                </c:pt>
                <c:pt idx="226">
                  <c:v>0.13150204558737683</c:v>
                </c:pt>
              </c:numCache>
            </c:numRef>
          </c:yVal>
        </c:ser>
        <c:axId val="77443456"/>
        <c:axId val="87303296"/>
      </c:scatterChart>
      <c:valAx>
        <c:axId val="77443456"/>
        <c:scaling>
          <c:orientation val="minMax"/>
        </c:scaling>
        <c:axPos val="b"/>
        <c:title>
          <c:tx>
            <c:rich>
              <a:bodyPr/>
              <a:lstStyle/>
              <a:p>
                <a:pPr>
                  <a:defRPr sz="1000"/>
                </a:pPr>
                <a:r>
                  <a:rPr lang="en-US" sz="1000"/>
                  <a:t>Löneläge 2012</a:t>
                </a:r>
              </a:p>
            </c:rich>
          </c:tx>
          <c:layout/>
        </c:title>
        <c:numFmt formatCode="#,##0" sourceLinked="0"/>
        <c:tickLblPos val="nextTo"/>
        <c:txPr>
          <a:bodyPr/>
          <a:lstStyle/>
          <a:p>
            <a:pPr>
              <a:defRPr sz="1000"/>
            </a:pPr>
            <a:endParaRPr lang="sv-SE"/>
          </a:p>
        </c:txPr>
        <c:crossAx val="87303296"/>
        <c:crosses val="autoZero"/>
        <c:crossBetween val="midCat"/>
      </c:valAx>
      <c:valAx>
        <c:axId val="87303296"/>
        <c:scaling>
          <c:orientation val="minMax"/>
        </c:scaling>
        <c:axPos val="l"/>
        <c:majorGridlines/>
        <c:title>
          <c:tx>
            <c:rich>
              <a:bodyPr rot="-5400000" vert="horz"/>
              <a:lstStyle/>
              <a:p>
                <a:pPr>
                  <a:defRPr sz="1000"/>
                </a:pPr>
                <a:r>
                  <a:rPr lang="sv-SE" sz="1000" dirty="0" smtClean="0"/>
                  <a:t>Löneökning i procent </a:t>
                </a:r>
                <a:endParaRPr lang="sv-SE" sz="1000" dirty="0"/>
              </a:p>
            </c:rich>
          </c:tx>
          <c:layout/>
        </c:title>
        <c:numFmt formatCode="0%" sourceLinked="0"/>
        <c:tickLblPos val="nextTo"/>
        <c:txPr>
          <a:bodyPr/>
          <a:lstStyle/>
          <a:p>
            <a:pPr>
              <a:defRPr sz="1000"/>
            </a:pPr>
            <a:endParaRPr lang="sv-SE"/>
          </a:p>
        </c:txPr>
        <c:crossAx val="77443456"/>
        <c:crosses val="autoZero"/>
        <c:crossBetween val="midCat"/>
      </c:valAx>
      <c:spPr>
        <a:ln>
          <a:solidFill>
            <a:schemeClr val="tx1"/>
          </a:solidFill>
        </a:ln>
      </c:spPr>
    </c:plotArea>
    <c:plotVisOnly val="1"/>
    <c:dispBlanksAs val="gap"/>
  </c:chart>
  <c:spPr>
    <a:solidFill>
      <a:schemeClr val="bg1"/>
    </a:solidFill>
    <a:ln>
      <a:solidFill>
        <a:srgbClr val="002060"/>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sv-SE"/>
  <c:chart>
    <c:title>
      <c:layout>
        <c:manualLayout>
          <c:xMode val="edge"/>
          <c:yMode val="edge"/>
          <c:x val="0.12358085691628147"/>
          <c:y val="4.0700605915582083E-2"/>
        </c:manualLayout>
      </c:layout>
    </c:title>
    <c:plotArea>
      <c:layout/>
      <c:scatterChart>
        <c:scatterStyle val="lineMarker"/>
        <c:ser>
          <c:idx val="0"/>
          <c:order val="0"/>
          <c:tx>
            <c:strRef>
              <c:f>Blad10!$K$1</c:f>
              <c:strCache>
                <c:ptCount val="1"/>
                <c:pt idx="0">
                  <c:v>Löneökning i procent 2013-2012</c:v>
                </c:pt>
              </c:strCache>
            </c:strRef>
          </c:tx>
          <c:spPr>
            <a:ln w="28575">
              <a:noFill/>
            </a:ln>
          </c:spPr>
          <c:xVal>
            <c:numRef>
              <c:f>Blad10!$J$2:$J$228</c:f>
              <c:numCache>
                <c:formatCode>General</c:formatCode>
                <c:ptCount val="227"/>
                <c:pt idx="0">
                  <c:v>30800</c:v>
                </c:pt>
                <c:pt idx="1">
                  <c:v>37000</c:v>
                </c:pt>
                <c:pt idx="2">
                  <c:v>37000</c:v>
                </c:pt>
                <c:pt idx="3">
                  <c:v>34650</c:v>
                </c:pt>
                <c:pt idx="4">
                  <c:v>34728</c:v>
                </c:pt>
                <c:pt idx="5">
                  <c:v>31100</c:v>
                </c:pt>
                <c:pt idx="6">
                  <c:v>35500</c:v>
                </c:pt>
                <c:pt idx="7">
                  <c:v>33000</c:v>
                </c:pt>
                <c:pt idx="8">
                  <c:v>34200</c:v>
                </c:pt>
                <c:pt idx="9">
                  <c:v>33800</c:v>
                </c:pt>
                <c:pt idx="10">
                  <c:v>36150</c:v>
                </c:pt>
                <c:pt idx="11">
                  <c:v>35000</c:v>
                </c:pt>
                <c:pt idx="12">
                  <c:v>37883</c:v>
                </c:pt>
                <c:pt idx="13">
                  <c:v>38658</c:v>
                </c:pt>
                <c:pt idx="14">
                  <c:v>38900</c:v>
                </c:pt>
                <c:pt idx="15">
                  <c:v>34400</c:v>
                </c:pt>
                <c:pt idx="16">
                  <c:v>37900</c:v>
                </c:pt>
                <c:pt idx="17">
                  <c:v>39580</c:v>
                </c:pt>
                <c:pt idx="18">
                  <c:v>59300</c:v>
                </c:pt>
                <c:pt idx="19">
                  <c:v>38500</c:v>
                </c:pt>
                <c:pt idx="20">
                  <c:v>59100</c:v>
                </c:pt>
                <c:pt idx="21">
                  <c:v>34400</c:v>
                </c:pt>
                <c:pt idx="22">
                  <c:v>39000</c:v>
                </c:pt>
                <c:pt idx="23">
                  <c:v>38900</c:v>
                </c:pt>
                <c:pt idx="24">
                  <c:v>41250</c:v>
                </c:pt>
                <c:pt idx="25">
                  <c:v>36030</c:v>
                </c:pt>
                <c:pt idx="26">
                  <c:v>36000</c:v>
                </c:pt>
                <c:pt idx="27">
                  <c:v>33600</c:v>
                </c:pt>
                <c:pt idx="28">
                  <c:v>35500</c:v>
                </c:pt>
                <c:pt idx="29">
                  <c:v>40340</c:v>
                </c:pt>
                <c:pt idx="30">
                  <c:v>56700</c:v>
                </c:pt>
                <c:pt idx="31">
                  <c:v>40000</c:v>
                </c:pt>
                <c:pt idx="32">
                  <c:v>34288</c:v>
                </c:pt>
                <c:pt idx="33">
                  <c:v>42000</c:v>
                </c:pt>
                <c:pt idx="34">
                  <c:v>39500</c:v>
                </c:pt>
                <c:pt idx="35">
                  <c:v>37000</c:v>
                </c:pt>
                <c:pt idx="36">
                  <c:v>37000</c:v>
                </c:pt>
                <c:pt idx="37">
                  <c:v>36800</c:v>
                </c:pt>
                <c:pt idx="38">
                  <c:v>38900</c:v>
                </c:pt>
                <c:pt idx="39">
                  <c:v>36250</c:v>
                </c:pt>
                <c:pt idx="40">
                  <c:v>35565</c:v>
                </c:pt>
                <c:pt idx="41">
                  <c:v>43000</c:v>
                </c:pt>
                <c:pt idx="42">
                  <c:v>33750</c:v>
                </c:pt>
                <c:pt idx="43">
                  <c:v>33750</c:v>
                </c:pt>
                <c:pt idx="44">
                  <c:v>33500</c:v>
                </c:pt>
                <c:pt idx="45">
                  <c:v>40100</c:v>
                </c:pt>
                <c:pt idx="46">
                  <c:v>31100</c:v>
                </c:pt>
                <c:pt idx="47">
                  <c:v>39750</c:v>
                </c:pt>
                <c:pt idx="48">
                  <c:v>36000</c:v>
                </c:pt>
                <c:pt idx="49">
                  <c:v>38800</c:v>
                </c:pt>
                <c:pt idx="50">
                  <c:v>38000</c:v>
                </c:pt>
                <c:pt idx="51">
                  <c:v>38000</c:v>
                </c:pt>
                <c:pt idx="52">
                  <c:v>44316</c:v>
                </c:pt>
                <c:pt idx="53">
                  <c:v>33600</c:v>
                </c:pt>
                <c:pt idx="54">
                  <c:v>35450</c:v>
                </c:pt>
                <c:pt idx="55">
                  <c:v>37400</c:v>
                </c:pt>
                <c:pt idx="56">
                  <c:v>42730</c:v>
                </c:pt>
                <c:pt idx="57">
                  <c:v>49577</c:v>
                </c:pt>
                <c:pt idx="58">
                  <c:v>49300</c:v>
                </c:pt>
                <c:pt idx="59">
                  <c:v>36900</c:v>
                </c:pt>
                <c:pt idx="60">
                  <c:v>40900</c:v>
                </c:pt>
                <c:pt idx="61">
                  <c:v>34700</c:v>
                </c:pt>
                <c:pt idx="62">
                  <c:v>38700</c:v>
                </c:pt>
                <c:pt idx="63">
                  <c:v>40700</c:v>
                </c:pt>
                <c:pt idx="64">
                  <c:v>34400</c:v>
                </c:pt>
                <c:pt idx="65">
                  <c:v>34350</c:v>
                </c:pt>
                <c:pt idx="66">
                  <c:v>36350</c:v>
                </c:pt>
                <c:pt idx="67">
                  <c:v>38300</c:v>
                </c:pt>
                <c:pt idx="68">
                  <c:v>42850</c:v>
                </c:pt>
                <c:pt idx="69">
                  <c:v>38000</c:v>
                </c:pt>
                <c:pt idx="70">
                  <c:v>35950</c:v>
                </c:pt>
                <c:pt idx="71">
                  <c:v>36600</c:v>
                </c:pt>
                <c:pt idx="72">
                  <c:v>39500</c:v>
                </c:pt>
                <c:pt idx="73">
                  <c:v>39500</c:v>
                </c:pt>
                <c:pt idx="74">
                  <c:v>36400</c:v>
                </c:pt>
                <c:pt idx="75">
                  <c:v>37300</c:v>
                </c:pt>
                <c:pt idx="76">
                  <c:v>56800</c:v>
                </c:pt>
                <c:pt idx="77">
                  <c:v>35250</c:v>
                </c:pt>
                <c:pt idx="78">
                  <c:v>35200</c:v>
                </c:pt>
                <c:pt idx="79">
                  <c:v>41000</c:v>
                </c:pt>
                <c:pt idx="80">
                  <c:v>37050</c:v>
                </c:pt>
                <c:pt idx="81">
                  <c:v>38900</c:v>
                </c:pt>
                <c:pt idx="82">
                  <c:v>34850</c:v>
                </c:pt>
                <c:pt idx="83">
                  <c:v>34000</c:v>
                </c:pt>
                <c:pt idx="84">
                  <c:v>34600</c:v>
                </c:pt>
                <c:pt idx="85">
                  <c:v>34350</c:v>
                </c:pt>
                <c:pt idx="86">
                  <c:v>45700</c:v>
                </c:pt>
                <c:pt idx="87">
                  <c:v>41692</c:v>
                </c:pt>
                <c:pt idx="88">
                  <c:v>33750</c:v>
                </c:pt>
                <c:pt idx="89">
                  <c:v>37400</c:v>
                </c:pt>
                <c:pt idx="90">
                  <c:v>57900</c:v>
                </c:pt>
                <c:pt idx="91">
                  <c:v>46300</c:v>
                </c:pt>
                <c:pt idx="92">
                  <c:v>73400</c:v>
                </c:pt>
                <c:pt idx="93">
                  <c:v>34800</c:v>
                </c:pt>
                <c:pt idx="94">
                  <c:v>34450</c:v>
                </c:pt>
                <c:pt idx="95">
                  <c:v>36500</c:v>
                </c:pt>
                <c:pt idx="96">
                  <c:v>36400</c:v>
                </c:pt>
                <c:pt idx="97">
                  <c:v>36250</c:v>
                </c:pt>
                <c:pt idx="98">
                  <c:v>41500</c:v>
                </c:pt>
                <c:pt idx="99">
                  <c:v>36075</c:v>
                </c:pt>
                <c:pt idx="100">
                  <c:v>41450</c:v>
                </c:pt>
                <c:pt idx="101">
                  <c:v>57600</c:v>
                </c:pt>
                <c:pt idx="102">
                  <c:v>35975</c:v>
                </c:pt>
                <c:pt idx="103">
                  <c:v>43700</c:v>
                </c:pt>
                <c:pt idx="104">
                  <c:v>32350</c:v>
                </c:pt>
                <c:pt idx="105">
                  <c:v>39500</c:v>
                </c:pt>
                <c:pt idx="106">
                  <c:v>36950</c:v>
                </c:pt>
                <c:pt idx="107">
                  <c:v>33960</c:v>
                </c:pt>
                <c:pt idx="108">
                  <c:v>35700</c:v>
                </c:pt>
                <c:pt idx="109">
                  <c:v>35550</c:v>
                </c:pt>
                <c:pt idx="110">
                  <c:v>35350</c:v>
                </c:pt>
                <c:pt idx="111">
                  <c:v>35300</c:v>
                </c:pt>
                <c:pt idx="112">
                  <c:v>38700</c:v>
                </c:pt>
                <c:pt idx="113">
                  <c:v>34900</c:v>
                </c:pt>
                <c:pt idx="114">
                  <c:v>34900</c:v>
                </c:pt>
                <c:pt idx="115">
                  <c:v>34900</c:v>
                </c:pt>
                <c:pt idx="116">
                  <c:v>34750</c:v>
                </c:pt>
                <c:pt idx="117">
                  <c:v>69500</c:v>
                </c:pt>
                <c:pt idx="118">
                  <c:v>38000</c:v>
                </c:pt>
                <c:pt idx="119">
                  <c:v>43075</c:v>
                </c:pt>
                <c:pt idx="120">
                  <c:v>35000</c:v>
                </c:pt>
                <c:pt idx="121">
                  <c:v>34255</c:v>
                </c:pt>
                <c:pt idx="122">
                  <c:v>37500</c:v>
                </c:pt>
                <c:pt idx="123">
                  <c:v>33850</c:v>
                </c:pt>
                <c:pt idx="124">
                  <c:v>33800</c:v>
                </c:pt>
                <c:pt idx="125">
                  <c:v>33660</c:v>
                </c:pt>
                <c:pt idx="126">
                  <c:v>33655</c:v>
                </c:pt>
                <c:pt idx="127">
                  <c:v>36904</c:v>
                </c:pt>
                <c:pt idx="128">
                  <c:v>40250</c:v>
                </c:pt>
                <c:pt idx="129">
                  <c:v>35200</c:v>
                </c:pt>
                <c:pt idx="130">
                  <c:v>40200</c:v>
                </c:pt>
                <c:pt idx="131">
                  <c:v>40100</c:v>
                </c:pt>
                <c:pt idx="132">
                  <c:v>33413</c:v>
                </c:pt>
                <c:pt idx="133">
                  <c:v>35000</c:v>
                </c:pt>
                <c:pt idx="134">
                  <c:v>33150</c:v>
                </c:pt>
                <c:pt idx="135">
                  <c:v>46250</c:v>
                </c:pt>
                <c:pt idx="136">
                  <c:v>55800</c:v>
                </c:pt>
                <c:pt idx="137">
                  <c:v>40875</c:v>
                </c:pt>
                <c:pt idx="138">
                  <c:v>39120</c:v>
                </c:pt>
                <c:pt idx="139">
                  <c:v>35700</c:v>
                </c:pt>
                <c:pt idx="140">
                  <c:v>74400</c:v>
                </c:pt>
                <c:pt idx="141">
                  <c:v>37200</c:v>
                </c:pt>
                <c:pt idx="142">
                  <c:v>35050</c:v>
                </c:pt>
                <c:pt idx="143">
                  <c:v>33450</c:v>
                </c:pt>
                <c:pt idx="144">
                  <c:v>33450</c:v>
                </c:pt>
                <c:pt idx="145">
                  <c:v>35000</c:v>
                </c:pt>
                <c:pt idx="146">
                  <c:v>34960</c:v>
                </c:pt>
                <c:pt idx="147">
                  <c:v>34900</c:v>
                </c:pt>
                <c:pt idx="148">
                  <c:v>38050</c:v>
                </c:pt>
                <c:pt idx="149">
                  <c:v>37900</c:v>
                </c:pt>
                <c:pt idx="150">
                  <c:v>34650</c:v>
                </c:pt>
                <c:pt idx="151">
                  <c:v>36200</c:v>
                </c:pt>
                <c:pt idx="152">
                  <c:v>34600</c:v>
                </c:pt>
                <c:pt idx="153">
                  <c:v>40800</c:v>
                </c:pt>
                <c:pt idx="154">
                  <c:v>72000</c:v>
                </c:pt>
                <c:pt idx="155">
                  <c:v>34400</c:v>
                </c:pt>
                <c:pt idx="156">
                  <c:v>34000</c:v>
                </c:pt>
                <c:pt idx="157">
                  <c:v>35300</c:v>
                </c:pt>
                <c:pt idx="158">
                  <c:v>35200</c:v>
                </c:pt>
                <c:pt idx="159">
                  <c:v>61000</c:v>
                </c:pt>
                <c:pt idx="160">
                  <c:v>33500</c:v>
                </c:pt>
                <c:pt idx="161">
                  <c:v>24640</c:v>
                </c:pt>
                <c:pt idx="162">
                  <c:v>34900</c:v>
                </c:pt>
                <c:pt idx="163">
                  <c:v>36225</c:v>
                </c:pt>
                <c:pt idx="164">
                  <c:v>36200</c:v>
                </c:pt>
                <c:pt idx="165">
                  <c:v>48200</c:v>
                </c:pt>
                <c:pt idx="166">
                  <c:v>37210</c:v>
                </c:pt>
                <c:pt idx="167">
                  <c:v>36000</c:v>
                </c:pt>
                <c:pt idx="168">
                  <c:v>59900</c:v>
                </c:pt>
                <c:pt idx="169">
                  <c:v>37060</c:v>
                </c:pt>
                <c:pt idx="170">
                  <c:v>36300</c:v>
                </c:pt>
                <c:pt idx="171">
                  <c:v>36650</c:v>
                </c:pt>
                <c:pt idx="172">
                  <c:v>35150</c:v>
                </c:pt>
                <c:pt idx="173">
                  <c:v>36600</c:v>
                </c:pt>
                <c:pt idx="174">
                  <c:v>55600</c:v>
                </c:pt>
                <c:pt idx="175">
                  <c:v>34875</c:v>
                </c:pt>
                <c:pt idx="176">
                  <c:v>36200</c:v>
                </c:pt>
                <c:pt idx="177">
                  <c:v>34750</c:v>
                </c:pt>
                <c:pt idx="178">
                  <c:v>34336</c:v>
                </c:pt>
                <c:pt idx="179">
                  <c:v>36100</c:v>
                </c:pt>
                <c:pt idx="180">
                  <c:v>34400</c:v>
                </c:pt>
                <c:pt idx="181">
                  <c:v>34085</c:v>
                </c:pt>
                <c:pt idx="182">
                  <c:v>48950</c:v>
                </c:pt>
                <c:pt idx="183">
                  <c:v>34000</c:v>
                </c:pt>
                <c:pt idx="184">
                  <c:v>35400</c:v>
                </c:pt>
                <c:pt idx="185">
                  <c:v>39600</c:v>
                </c:pt>
                <c:pt idx="186">
                  <c:v>36650</c:v>
                </c:pt>
                <c:pt idx="187">
                  <c:v>33700</c:v>
                </c:pt>
                <c:pt idx="188">
                  <c:v>34900</c:v>
                </c:pt>
                <c:pt idx="189">
                  <c:v>48150</c:v>
                </c:pt>
                <c:pt idx="190">
                  <c:v>34350</c:v>
                </c:pt>
                <c:pt idx="191">
                  <c:v>23540</c:v>
                </c:pt>
                <c:pt idx="192">
                  <c:v>41000</c:v>
                </c:pt>
                <c:pt idx="193">
                  <c:v>32735</c:v>
                </c:pt>
                <c:pt idx="194">
                  <c:v>33975</c:v>
                </c:pt>
                <c:pt idx="195">
                  <c:v>33860</c:v>
                </c:pt>
                <c:pt idx="196">
                  <c:v>34900</c:v>
                </c:pt>
                <c:pt idx="197">
                  <c:v>34900</c:v>
                </c:pt>
                <c:pt idx="198">
                  <c:v>32150</c:v>
                </c:pt>
                <c:pt idx="199">
                  <c:v>40000</c:v>
                </c:pt>
                <c:pt idx="200">
                  <c:v>40000</c:v>
                </c:pt>
                <c:pt idx="201">
                  <c:v>35800</c:v>
                </c:pt>
                <c:pt idx="202">
                  <c:v>35725</c:v>
                </c:pt>
                <c:pt idx="203">
                  <c:v>33900</c:v>
                </c:pt>
                <c:pt idx="204">
                  <c:v>41900</c:v>
                </c:pt>
                <c:pt idx="205">
                  <c:v>35027</c:v>
                </c:pt>
                <c:pt idx="206">
                  <c:v>36900</c:v>
                </c:pt>
                <c:pt idx="207">
                  <c:v>34450</c:v>
                </c:pt>
                <c:pt idx="208">
                  <c:v>36550</c:v>
                </c:pt>
                <c:pt idx="209">
                  <c:v>35483</c:v>
                </c:pt>
                <c:pt idx="210">
                  <c:v>46700</c:v>
                </c:pt>
                <c:pt idx="211">
                  <c:v>47650</c:v>
                </c:pt>
                <c:pt idx="212">
                  <c:v>35150</c:v>
                </c:pt>
                <c:pt idx="213">
                  <c:v>33700</c:v>
                </c:pt>
                <c:pt idx="214">
                  <c:v>37620</c:v>
                </c:pt>
                <c:pt idx="215">
                  <c:v>40650</c:v>
                </c:pt>
                <c:pt idx="216">
                  <c:v>48000</c:v>
                </c:pt>
                <c:pt idx="217">
                  <c:v>35900</c:v>
                </c:pt>
                <c:pt idx="218">
                  <c:v>40930</c:v>
                </c:pt>
                <c:pt idx="219">
                  <c:v>35607</c:v>
                </c:pt>
                <c:pt idx="220">
                  <c:v>57000</c:v>
                </c:pt>
                <c:pt idx="221">
                  <c:v>39000</c:v>
                </c:pt>
                <c:pt idx="222">
                  <c:v>35275</c:v>
                </c:pt>
                <c:pt idx="223">
                  <c:v>35300</c:v>
                </c:pt>
                <c:pt idx="224">
                  <c:v>35750</c:v>
                </c:pt>
                <c:pt idx="225">
                  <c:v>34100</c:v>
                </c:pt>
                <c:pt idx="226">
                  <c:v>34220</c:v>
                </c:pt>
              </c:numCache>
            </c:numRef>
          </c:xVal>
          <c:yVal>
            <c:numRef>
              <c:f>Blad10!$K$2:$K$228</c:f>
              <c:numCache>
                <c:formatCode>0.0%</c:formatCode>
                <c:ptCount val="227"/>
                <c:pt idx="0">
                  <c:v>4.8701298701299125E-3</c:v>
                </c:pt>
                <c:pt idx="1">
                  <c:v>1.3513513513513601E-2</c:v>
                </c:pt>
                <c:pt idx="2">
                  <c:v>1.3513513513513601E-2</c:v>
                </c:pt>
                <c:pt idx="3">
                  <c:v>1.587301587301582E-2</c:v>
                </c:pt>
                <c:pt idx="4">
                  <c:v>1.5981340704906762E-2</c:v>
                </c:pt>
                <c:pt idx="5">
                  <c:v>1.607717041800651E-2</c:v>
                </c:pt>
                <c:pt idx="6">
                  <c:v>1.690140845070422E-2</c:v>
                </c:pt>
                <c:pt idx="7">
                  <c:v>1.7272727272727335E-2</c:v>
                </c:pt>
                <c:pt idx="8">
                  <c:v>1.7543859649122896E-2</c:v>
                </c:pt>
                <c:pt idx="9">
                  <c:v>1.7751479289940936E-2</c:v>
                </c:pt>
                <c:pt idx="10">
                  <c:v>1.9363762102351245E-2</c:v>
                </c:pt>
                <c:pt idx="11">
                  <c:v>1.9428571428571371E-2</c:v>
                </c:pt>
                <c:pt idx="12">
                  <c:v>1.9797798484808563E-2</c:v>
                </c:pt>
                <c:pt idx="13">
                  <c:v>1.9969993274354669E-2</c:v>
                </c:pt>
                <c:pt idx="14">
                  <c:v>2.0000000000000032E-2</c:v>
                </c:pt>
                <c:pt idx="15">
                  <c:v>2.0000000000000032E-2</c:v>
                </c:pt>
                <c:pt idx="16">
                  <c:v>2.0052770448548932E-2</c:v>
                </c:pt>
                <c:pt idx="17">
                  <c:v>2.0212228398180928E-2</c:v>
                </c:pt>
                <c:pt idx="18">
                  <c:v>2.0236087689713453E-2</c:v>
                </c:pt>
                <c:pt idx="19">
                  <c:v>2.025974025974021E-2</c:v>
                </c:pt>
                <c:pt idx="20">
                  <c:v>2.0304568527918846E-2</c:v>
                </c:pt>
                <c:pt idx="21">
                  <c:v>2.0348837209302372E-2</c:v>
                </c:pt>
                <c:pt idx="22">
                  <c:v>2.051282051282045E-2</c:v>
                </c:pt>
                <c:pt idx="23">
                  <c:v>2.0565552699228776E-2</c:v>
                </c:pt>
                <c:pt idx="24">
                  <c:v>2.0606060606060551E-2</c:v>
                </c:pt>
                <c:pt idx="25">
                  <c:v>2.0815986677768652E-2</c:v>
                </c:pt>
                <c:pt idx="26">
                  <c:v>2.0833333333333287E-2</c:v>
                </c:pt>
                <c:pt idx="27">
                  <c:v>2.0833333333333287E-2</c:v>
                </c:pt>
                <c:pt idx="28">
                  <c:v>2.0985915492957734E-2</c:v>
                </c:pt>
                <c:pt idx="29">
                  <c:v>2.1070897372335275E-2</c:v>
                </c:pt>
                <c:pt idx="30">
                  <c:v>2.1164021164021166E-2</c:v>
                </c:pt>
                <c:pt idx="31">
                  <c:v>2.1250000000000002E-2</c:v>
                </c:pt>
                <c:pt idx="32">
                  <c:v>2.1290247316845503E-2</c:v>
                </c:pt>
                <c:pt idx="33">
                  <c:v>2.142857142857138E-2</c:v>
                </c:pt>
                <c:pt idx="34">
                  <c:v>2.1518987341772038E-2</c:v>
                </c:pt>
                <c:pt idx="35">
                  <c:v>2.1621621621621647E-2</c:v>
                </c:pt>
                <c:pt idx="36">
                  <c:v>2.1621621621621647E-2</c:v>
                </c:pt>
                <c:pt idx="37">
                  <c:v>2.1739130434782712E-2</c:v>
                </c:pt>
                <c:pt idx="38">
                  <c:v>2.185089974293054E-2</c:v>
                </c:pt>
                <c:pt idx="39">
                  <c:v>2.2068965517241492E-2</c:v>
                </c:pt>
                <c:pt idx="40">
                  <c:v>2.2072262055391503E-2</c:v>
                </c:pt>
                <c:pt idx="41">
                  <c:v>2.2093023255813887E-2</c:v>
                </c:pt>
                <c:pt idx="42">
                  <c:v>2.2222222222222178E-2</c:v>
                </c:pt>
                <c:pt idx="43">
                  <c:v>2.2222222222222178E-2</c:v>
                </c:pt>
                <c:pt idx="44">
                  <c:v>2.2388059701492477E-2</c:v>
                </c:pt>
                <c:pt idx="45">
                  <c:v>2.2443890274314308E-2</c:v>
                </c:pt>
                <c:pt idx="46">
                  <c:v>2.2508038585209042E-2</c:v>
                </c:pt>
                <c:pt idx="47">
                  <c:v>2.2641509433962283E-2</c:v>
                </c:pt>
                <c:pt idx="48">
                  <c:v>2.305555555555561E-2</c:v>
                </c:pt>
                <c:pt idx="49">
                  <c:v>2.3195876288659736E-2</c:v>
                </c:pt>
                <c:pt idx="50">
                  <c:v>2.3684210526315801E-2</c:v>
                </c:pt>
                <c:pt idx="51">
                  <c:v>2.3684210526315801E-2</c:v>
                </c:pt>
                <c:pt idx="52">
                  <c:v>2.3693474140265448E-2</c:v>
                </c:pt>
                <c:pt idx="53">
                  <c:v>2.3809523809523749E-2</c:v>
                </c:pt>
                <c:pt idx="54">
                  <c:v>2.3977433004231267E-2</c:v>
                </c:pt>
                <c:pt idx="55">
                  <c:v>2.4064171122994752E-2</c:v>
                </c:pt>
                <c:pt idx="56">
                  <c:v>2.4104844371635837E-2</c:v>
                </c:pt>
                <c:pt idx="57">
                  <c:v>2.4204772374286431E-2</c:v>
                </c:pt>
                <c:pt idx="58">
                  <c:v>2.4340770791075002E-2</c:v>
                </c:pt>
                <c:pt idx="59">
                  <c:v>2.4390243902439046E-2</c:v>
                </c:pt>
                <c:pt idx="60">
                  <c:v>2.4449877750611283E-2</c:v>
                </c:pt>
                <c:pt idx="61">
                  <c:v>2.4495677233429516E-2</c:v>
                </c:pt>
                <c:pt idx="62">
                  <c:v>2.4547803617571053E-2</c:v>
                </c:pt>
                <c:pt idx="63">
                  <c:v>2.4570024570024683E-2</c:v>
                </c:pt>
                <c:pt idx="64">
                  <c:v>2.4709302325581353E-2</c:v>
                </c:pt>
                <c:pt idx="65">
                  <c:v>2.4745269286754048E-2</c:v>
                </c:pt>
                <c:pt idx="66">
                  <c:v>2.4759284731774356E-2</c:v>
                </c:pt>
                <c:pt idx="67">
                  <c:v>2.4804177545691999E-2</c:v>
                </c:pt>
                <c:pt idx="68">
                  <c:v>2.4994165694282477E-2</c:v>
                </c:pt>
                <c:pt idx="69">
                  <c:v>2.4999999999999911E-2</c:v>
                </c:pt>
                <c:pt idx="70">
                  <c:v>2.5034770514603726E-2</c:v>
                </c:pt>
                <c:pt idx="71">
                  <c:v>2.5273224043715938E-2</c:v>
                </c:pt>
                <c:pt idx="72">
                  <c:v>2.531645569620242E-2</c:v>
                </c:pt>
                <c:pt idx="73">
                  <c:v>2.531645569620242E-2</c:v>
                </c:pt>
                <c:pt idx="74">
                  <c:v>2.5412087912087822E-2</c:v>
                </c:pt>
                <c:pt idx="75">
                  <c:v>2.5469168900804202E-2</c:v>
                </c:pt>
                <c:pt idx="76">
                  <c:v>2.5528169014084501E-2</c:v>
                </c:pt>
                <c:pt idx="77">
                  <c:v>2.5531914893617079E-2</c:v>
                </c:pt>
                <c:pt idx="78">
                  <c:v>2.5568181818181841E-2</c:v>
                </c:pt>
                <c:pt idx="79">
                  <c:v>2.5609756097561002E-2</c:v>
                </c:pt>
                <c:pt idx="80">
                  <c:v>2.5641025641025599E-2</c:v>
                </c:pt>
                <c:pt idx="81">
                  <c:v>2.5706940874036032E-2</c:v>
                </c:pt>
                <c:pt idx="82">
                  <c:v>2.582496413199431E-2</c:v>
                </c:pt>
                <c:pt idx="83">
                  <c:v>2.5882352941176492E-2</c:v>
                </c:pt>
                <c:pt idx="84">
                  <c:v>2.6011560693641543E-2</c:v>
                </c:pt>
                <c:pt idx="85">
                  <c:v>2.6200873362445486E-2</c:v>
                </c:pt>
                <c:pt idx="86">
                  <c:v>2.6258205689277999E-2</c:v>
                </c:pt>
                <c:pt idx="87">
                  <c:v>2.6575841888132144E-2</c:v>
                </c:pt>
                <c:pt idx="88">
                  <c:v>2.6666666666666616E-2</c:v>
                </c:pt>
                <c:pt idx="89">
                  <c:v>2.6737967914438616E-2</c:v>
                </c:pt>
                <c:pt idx="90">
                  <c:v>2.6770293609671893E-2</c:v>
                </c:pt>
                <c:pt idx="91">
                  <c:v>2.6997840172786201E-2</c:v>
                </c:pt>
                <c:pt idx="92">
                  <c:v>2.7247956403269775E-2</c:v>
                </c:pt>
                <c:pt idx="93">
                  <c:v>2.7298850574712739E-2</c:v>
                </c:pt>
                <c:pt idx="94">
                  <c:v>2.7373004354136476E-2</c:v>
                </c:pt>
                <c:pt idx="95">
                  <c:v>2.7397260273972743E-2</c:v>
                </c:pt>
                <c:pt idx="96">
                  <c:v>2.7472527472527423E-2</c:v>
                </c:pt>
                <c:pt idx="97">
                  <c:v>2.7613793103448379E-2</c:v>
                </c:pt>
                <c:pt idx="98">
                  <c:v>2.7710843373494075E-2</c:v>
                </c:pt>
                <c:pt idx="99">
                  <c:v>2.7720027720027806E-2</c:v>
                </c:pt>
                <c:pt idx="100">
                  <c:v>2.7744270205066354E-2</c:v>
                </c:pt>
                <c:pt idx="101">
                  <c:v>2.7777777777777745E-2</c:v>
                </c:pt>
                <c:pt idx="102">
                  <c:v>2.7797081306462745E-2</c:v>
                </c:pt>
                <c:pt idx="103">
                  <c:v>2.7803203661327221E-2</c:v>
                </c:pt>
                <c:pt idx="104">
                  <c:v>2.7820710973725009E-2</c:v>
                </c:pt>
                <c:pt idx="105">
                  <c:v>2.7848101265822735E-2</c:v>
                </c:pt>
                <c:pt idx="106">
                  <c:v>2.7875507442489962E-2</c:v>
                </c:pt>
                <c:pt idx="107">
                  <c:v>2.7974087161366314E-2</c:v>
                </c:pt>
                <c:pt idx="108">
                  <c:v>2.8011204481792638E-2</c:v>
                </c:pt>
                <c:pt idx="109">
                  <c:v>2.8129395218002839E-2</c:v>
                </c:pt>
                <c:pt idx="110">
                  <c:v>2.8288543140028381E-2</c:v>
                </c:pt>
                <c:pt idx="111">
                  <c:v>2.8328611898017025E-2</c:v>
                </c:pt>
                <c:pt idx="112">
                  <c:v>2.8423772609819146E-2</c:v>
                </c:pt>
                <c:pt idx="113">
                  <c:v>2.8653295128939806E-2</c:v>
                </c:pt>
                <c:pt idx="114">
                  <c:v>2.8653295128939806E-2</c:v>
                </c:pt>
                <c:pt idx="115">
                  <c:v>2.8653295128939806E-2</c:v>
                </c:pt>
                <c:pt idx="116">
                  <c:v>2.8776978417266268E-2</c:v>
                </c:pt>
                <c:pt idx="117">
                  <c:v>2.8776978417266268E-2</c:v>
                </c:pt>
                <c:pt idx="118">
                  <c:v>2.8947368421052635E-2</c:v>
                </c:pt>
                <c:pt idx="119">
                  <c:v>2.901915264074284E-2</c:v>
                </c:pt>
                <c:pt idx="120">
                  <c:v>2.914285714285714E-2</c:v>
                </c:pt>
                <c:pt idx="121">
                  <c:v>2.919281856663259E-2</c:v>
                </c:pt>
                <c:pt idx="122">
                  <c:v>2.933333333333344E-2</c:v>
                </c:pt>
                <c:pt idx="123">
                  <c:v>2.9542097488921819E-2</c:v>
                </c:pt>
                <c:pt idx="124">
                  <c:v>2.9585798816567997E-2</c:v>
                </c:pt>
                <c:pt idx="125">
                  <c:v>2.9708853238264998E-2</c:v>
                </c:pt>
                <c:pt idx="126">
                  <c:v>2.9713266973703696E-2</c:v>
                </c:pt>
                <c:pt idx="127">
                  <c:v>2.9807066984608672E-2</c:v>
                </c:pt>
                <c:pt idx="128">
                  <c:v>2.9813664596273239E-2</c:v>
                </c:pt>
                <c:pt idx="129">
                  <c:v>2.9829545454545438E-2</c:v>
                </c:pt>
                <c:pt idx="130">
                  <c:v>2.9850746268656806E-2</c:v>
                </c:pt>
                <c:pt idx="131">
                  <c:v>2.9925187032418865E-2</c:v>
                </c:pt>
                <c:pt idx="132">
                  <c:v>2.9928470954418973E-2</c:v>
                </c:pt>
                <c:pt idx="133">
                  <c:v>3.0000000000000051E-2</c:v>
                </c:pt>
                <c:pt idx="134">
                  <c:v>3.0165912518853637E-2</c:v>
                </c:pt>
                <c:pt idx="135">
                  <c:v>3.0270270270270235E-2</c:v>
                </c:pt>
                <c:pt idx="136">
                  <c:v>3.0465949820788436E-2</c:v>
                </c:pt>
                <c:pt idx="137">
                  <c:v>3.058103975535165E-2</c:v>
                </c:pt>
                <c:pt idx="138">
                  <c:v>3.0674846625766972E-2</c:v>
                </c:pt>
                <c:pt idx="139">
                  <c:v>3.0812324929971886E-2</c:v>
                </c:pt>
                <c:pt idx="140">
                  <c:v>3.0913978494623802E-2</c:v>
                </c:pt>
                <c:pt idx="141">
                  <c:v>3.0913978494623802E-2</c:v>
                </c:pt>
                <c:pt idx="142">
                  <c:v>3.1098430813124165E-2</c:v>
                </c:pt>
                <c:pt idx="143">
                  <c:v>3.139013452914808E-2</c:v>
                </c:pt>
                <c:pt idx="144">
                  <c:v>3.139013452914808E-2</c:v>
                </c:pt>
                <c:pt idx="145">
                  <c:v>3.1428571428571396E-2</c:v>
                </c:pt>
                <c:pt idx="146">
                  <c:v>3.1464530892448599E-2</c:v>
                </c:pt>
                <c:pt idx="147">
                  <c:v>3.1518624641833748E-2</c:v>
                </c:pt>
                <c:pt idx="148">
                  <c:v>3.1537450722733291E-2</c:v>
                </c:pt>
                <c:pt idx="149">
                  <c:v>3.1662269129287601E-2</c:v>
                </c:pt>
                <c:pt idx="150">
                  <c:v>3.1746031746031848E-2</c:v>
                </c:pt>
                <c:pt idx="151">
                  <c:v>3.1767955801105044E-2</c:v>
                </c:pt>
                <c:pt idx="152">
                  <c:v>3.1791907514450879E-2</c:v>
                </c:pt>
                <c:pt idx="153">
                  <c:v>3.1862745098039352E-2</c:v>
                </c:pt>
                <c:pt idx="154">
                  <c:v>3.1944444444444581E-2</c:v>
                </c:pt>
                <c:pt idx="155">
                  <c:v>3.1976744186046582E-2</c:v>
                </c:pt>
                <c:pt idx="156">
                  <c:v>3.2352941176470737E-2</c:v>
                </c:pt>
                <c:pt idx="157">
                  <c:v>3.2577903682719692E-2</c:v>
                </c:pt>
                <c:pt idx="158">
                  <c:v>3.26704545454546E-2</c:v>
                </c:pt>
                <c:pt idx="159">
                  <c:v>3.2786885245901676E-2</c:v>
                </c:pt>
                <c:pt idx="160">
                  <c:v>3.2835820895522429E-2</c:v>
                </c:pt>
                <c:pt idx="161">
                  <c:v>3.2873376623376707E-2</c:v>
                </c:pt>
                <c:pt idx="162">
                  <c:v>3.2951289398280847E-2</c:v>
                </c:pt>
                <c:pt idx="163">
                  <c:v>3.3126293995859195E-2</c:v>
                </c:pt>
                <c:pt idx="164">
                  <c:v>3.3149171270718154E-2</c:v>
                </c:pt>
                <c:pt idx="165">
                  <c:v>3.3195020746888064E-2</c:v>
                </c:pt>
                <c:pt idx="166">
                  <c:v>3.3324375167965492E-2</c:v>
                </c:pt>
                <c:pt idx="167">
                  <c:v>3.3333333333333444E-2</c:v>
                </c:pt>
                <c:pt idx="168">
                  <c:v>3.3388981636060189E-2</c:v>
                </c:pt>
                <c:pt idx="169">
                  <c:v>3.3459255261737653E-2</c:v>
                </c:pt>
                <c:pt idx="170">
                  <c:v>3.3774104683195645E-2</c:v>
                </c:pt>
                <c:pt idx="171">
                  <c:v>3.4106412005457054E-2</c:v>
                </c:pt>
                <c:pt idx="172">
                  <c:v>3.4139402560455147E-2</c:v>
                </c:pt>
                <c:pt idx="173">
                  <c:v>3.4153005464480982E-2</c:v>
                </c:pt>
                <c:pt idx="174">
                  <c:v>3.4172661870503614E-2</c:v>
                </c:pt>
                <c:pt idx="175">
                  <c:v>3.4408602150537648E-2</c:v>
                </c:pt>
                <c:pt idx="176">
                  <c:v>3.4530386740331487E-2</c:v>
                </c:pt>
                <c:pt idx="177">
                  <c:v>3.4532374100719555E-2</c:v>
                </c:pt>
                <c:pt idx="178">
                  <c:v>3.4541006523765252E-2</c:v>
                </c:pt>
                <c:pt idx="179">
                  <c:v>3.4626038781163451E-2</c:v>
                </c:pt>
                <c:pt idx="180">
                  <c:v>3.488372093023262E-2</c:v>
                </c:pt>
                <c:pt idx="181">
                  <c:v>3.5206102391081018E-2</c:v>
                </c:pt>
                <c:pt idx="182">
                  <c:v>3.5240040858018476E-2</c:v>
                </c:pt>
                <c:pt idx="183">
                  <c:v>3.5294117647058955E-2</c:v>
                </c:pt>
                <c:pt idx="184">
                  <c:v>3.5310734463276816E-2</c:v>
                </c:pt>
                <c:pt idx="185">
                  <c:v>3.5353535353535248E-2</c:v>
                </c:pt>
                <c:pt idx="186">
                  <c:v>3.5470668485675441E-2</c:v>
                </c:pt>
                <c:pt idx="187">
                  <c:v>3.5608308605341178E-2</c:v>
                </c:pt>
                <c:pt idx="188">
                  <c:v>3.5816618911174852E-2</c:v>
                </c:pt>
                <c:pt idx="189">
                  <c:v>3.5825545171339651E-2</c:v>
                </c:pt>
                <c:pt idx="190">
                  <c:v>3.6390101892285198E-2</c:v>
                </c:pt>
                <c:pt idx="191">
                  <c:v>3.6533559898045853E-2</c:v>
                </c:pt>
                <c:pt idx="192">
                  <c:v>3.6585365853658604E-2</c:v>
                </c:pt>
                <c:pt idx="193">
                  <c:v>3.6658011302886935E-2</c:v>
                </c:pt>
                <c:pt idx="194">
                  <c:v>3.6791758646063363E-2</c:v>
                </c:pt>
                <c:pt idx="195">
                  <c:v>3.6916715888954559E-2</c:v>
                </c:pt>
                <c:pt idx="196">
                  <c:v>3.7249283667621758E-2</c:v>
                </c:pt>
                <c:pt idx="197">
                  <c:v>3.7249283667621758E-2</c:v>
                </c:pt>
                <c:pt idx="198">
                  <c:v>3.7325038880248851E-2</c:v>
                </c:pt>
                <c:pt idx="199">
                  <c:v>3.7500000000000096E-2</c:v>
                </c:pt>
                <c:pt idx="200">
                  <c:v>3.7500000000000096E-2</c:v>
                </c:pt>
                <c:pt idx="201">
                  <c:v>3.7709497206703836E-2</c:v>
                </c:pt>
                <c:pt idx="202">
                  <c:v>3.7788663400979673E-2</c:v>
                </c:pt>
                <c:pt idx="203">
                  <c:v>3.8348082595870192E-2</c:v>
                </c:pt>
                <c:pt idx="204">
                  <c:v>3.8782816229116841E-2</c:v>
                </c:pt>
                <c:pt idx="205">
                  <c:v>3.9969166642875441E-2</c:v>
                </c:pt>
                <c:pt idx="206">
                  <c:v>4.0650406504065109E-2</c:v>
                </c:pt>
                <c:pt idx="207">
                  <c:v>4.2089985486212005E-2</c:v>
                </c:pt>
                <c:pt idx="208">
                  <c:v>4.2407660738714097E-2</c:v>
                </c:pt>
                <c:pt idx="209">
                  <c:v>4.2752867570385884E-2</c:v>
                </c:pt>
                <c:pt idx="210">
                  <c:v>4.2826552462526882E-2</c:v>
                </c:pt>
                <c:pt idx="211">
                  <c:v>4.4071353620146907E-2</c:v>
                </c:pt>
                <c:pt idx="212">
                  <c:v>4.6941678520625786E-2</c:v>
                </c:pt>
                <c:pt idx="213">
                  <c:v>4.8071216617210567E-2</c:v>
                </c:pt>
                <c:pt idx="214">
                  <c:v>5.2631578947368383E-2</c:v>
                </c:pt>
                <c:pt idx="215">
                  <c:v>5.7810578105781184E-2</c:v>
                </c:pt>
                <c:pt idx="216">
                  <c:v>5.7812500000000121E-2</c:v>
                </c:pt>
                <c:pt idx="217">
                  <c:v>5.8495821727019504E-2</c:v>
                </c:pt>
                <c:pt idx="218">
                  <c:v>5.8636696799413711E-2</c:v>
                </c:pt>
                <c:pt idx="219">
                  <c:v>7.2232987895638603E-2</c:v>
                </c:pt>
                <c:pt idx="220">
                  <c:v>7.5438596491228124E-2</c:v>
                </c:pt>
                <c:pt idx="221">
                  <c:v>7.6923076923076913E-2</c:v>
                </c:pt>
                <c:pt idx="222">
                  <c:v>9.9220411055988667E-2</c:v>
                </c:pt>
                <c:pt idx="223">
                  <c:v>0.11473087818696892</c:v>
                </c:pt>
                <c:pt idx="224">
                  <c:v>0.11888111888111896</c:v>
                </c:pt>
                <c:pt idx="225">
                  <c:v>0.12463343108504399</c:v>
                </c:pt>
                <c:pt idx="226">
                  <c:v>0.13150204558737613</c:v>
                </c:pt>
              </c:numCache>
            </c:numRef>
          </c:yVal>
        </c:ser>
        <c:axId val="87313792"/>
        <c:axId val="87323776"/>
      </c:scatterChart>
      <c:valAx>
        <c:axId val="87313792"/>
        <c:scaling>
          <c:orientation val="minMax"/>
        </c:scaling>
        <c:axPos val="b"/>
        <c:numFmt formatCode="General" sourceLinked="1"/>
        <c:tickLblPos val="nextTo"/>
        <c:crossAx val="87323776"/>
        <c:crosses val="autoZero"/>
        <c:crossBetween val="midCat"/>
      </c:valAx>
      <c:valAx>
        <c:axId val="87323776"/>
        <c:scaling>
          <c:orientation val="minMax"/>
        </c:scaling>
        <c:axPos val="l"/>
        <c:majorGridlines/>
        <c:numFmt formatCode="0.0%" sourceLinked="1"/>
        <c:tickLblPos val="nextTo"/>
        <c:crossAx val="87313792"/>
        <c:crosses val="autoZero"/>
        <c:crossBetween val="midCat"/>
      </c:valAx>
    </c:plotArea>
    <c:legend>
      <c:legendPos val="r"/>
      <c:layout/>
    </c:legend>
    <c:plotVisOnly val="1"/>
  </c:chart>
  <c:spPr>
    <a:ln>
      <a:solidFill>
        <a:schemeClr val="tx1"/>
      </a:solid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7EC338-D263-4B28-A96F-72CB41470929}" type="datetimeFigureOut">
              <a:rPr lang="sv-SE" smtClean="0"/>
              <a:pPr/>
              <a:t>2015-02-09</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FAA798-E273-488D-AC26-AC42FE9E021A}" type="slidenum">
              <a:rPr lang="sv-SE" smtClean="0"/>
              <a:pPr/>
              <a:t>‹#›</a:t>
            </a:fld>
            <a:endParaRPr lang="sv-SE"/>
          </a:p>
        </p:txBody>
      </p:sp>
    </p:spTree>
    <p:extLst>
      <p:ext uri="{BB962C8B-B14F-4D97-AF65-F5344CB8AC3E}">
        <p14:creationId xmlns="" xmlns:p14="http://schemas.microsoft.com/office/powerpoint/2010/main" val="224943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5FAA798-E273-488D-AC26-AC42FE9E021A}" type="slidenum">
              <a:rPr lang="sv-SE" smtClean="0"/>
              <a:pPr/>
              <a:t>3</a:t>
            </a:fld>
            <a:endParaRPr lang="sv-SE"/>
          </a:p>
        </p:txBody>
      </p:sp>
    </p:spTree>
    <p:extLst>
      <p:ext uri="{BB962C8B-B14F-4D97-AF65-F5344CB8AC3E}">
        <p14:creationId xmlns="" xmlns:p14="http://schemas.microsoft.com/office/powerpoint/2010/main" val="183309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53AD41D-8487-4A22-BC9C-83907CBB67EE}" type="datetimeFigureOut">
              <a:rPr lang="sv-SE" smtClean="0"/>
              <a:pPr/>
              <a:t>2015-02-09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7862BA9-B903-41FB-867B-AAC09368EB63}"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AD41D-8487-4A22-BC9C-83907CBB67EE}" type="datetimeFigureOut">
              <a:rPr lang="sv-SE" smtClean="0"/>
              <a:pPr/>
              <a:t>2015-02-09</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62BA9-B903-41FB-867B-AAC09368EB63}"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sz="5300" dirty="0" smtClean="0"/>
              <a:t>Diagramguide </a:t>
            </a:r>
            <a:br>
              <a:rPr lang="sv-SE" sz="5300" dirty="0" smtClean="0"/>
            </a:br>
            <a:r>
              <a:rPr lang="sv-SE" sz="5300" dirty="0" smtClean="0"/>
              <a:t>Excel</a:t>
            </a:r>
            <a:br>
              <a:rPr lang="sv-SE" sz="5300" dirty="0" smtClean="0"/>
            </a:br>
            <a:r>
              <a:rPr lang="sv-SE" dirty="0" smtClean="0"/>
              <a:t/>
            </a:r>
            <a:br>
              <a:rPr lang="sv-SE" dirty="0" smtClean="0"/>
            </a:br>
            <a:r>
              <a:rPr lang="sv-SE" dirty="0" smtClean="0"/>
              <a:t>* Punktdiagram</a:t>
            </a:r>
            <a:br>
              <a:rPr lang="sv-SE" dirty="0" smtClean="0"/>
            </a:b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395536" y="260648"/>
            <a:ext cx="8291264" cy="360040"/>
          </a:xfrm>
        </p:spPr>
        <p:txBody>
          <a:bodyPr>
            <a:normAutofit fontScale="90000"/>
          </a:bodyPr>
          <a:lstStyle/>
          <a:p>
            <a:r>
              <a:rPr lang="sv-SE" sz="2800" dirty="0" smtClean="0"/>
              <a:t>Vägen till ett punktdiagram</a:t>
            </a:r>
            <a:endParaRPr lang="sv-SE" sz="2800" dirty="0"/>
          </a:p>
        </p:txBody>
      </p:sp>
      <p:sp>
        <p:nvSpPr>
          <p:cNvPr id="5" name="Platshållare för innehåll 4"/>
          <p:cNvSpPr>
            <a:spLocks noGrp="1"/>
          </p:cNvSpPr>
          <p:nvPr>
            <p:ph idx="1"/>
          </p:nvPr>
        </p:nvSpPr>
        <p:spPr>
          <a:xfrm>
            <a:off x="457200" y="836712"/>
            <a:ext cx="8229600" cy="5289451"/>
          </a:xfrm>
        </p:spPr>
        <p:txBody>
          <a:bodyPr>
            <a:normAutofit/>
          </a:bodyPr>
          <a:lstStyle/>
          <a:p>
            <a:r>
              <a:rPr lang="sv-SE" sz="1400" dirty="0" smtClean="0"/>
              <a:t>Skapa ett underlag i Excel med uppgift om medlemmar (personnummer  eller medlemsnummer och namn), deras lön år 2012 och 2013 samt uppgift om befattning (2012 och 2013). Uppgift om avdelning, ålder och kön måste också finnas i filen om man vill kunna göra nedbrytningar på dessa variabler.  </a:t>
            </a:r>
          </a:p>
          <a:p>
            <a:pPr>
              <a:buNone/>
            </a:pPr>
            <a:r>
              <a:rPr lang="sv-SE" sz="1400" dirty="0" smtClean="0"/>
              <a:t>	Skapa en ny kolumn för att räkna ut löneökning i procent </a:t>
            </a:r>
            <a:r>
              <a:rPr lang="sv-SE" sz="1400" dirty="0" smtClean="0"/>
              <a:t>((lön </a:t>
            </a:r>
            <a:r>
              <a:rPr lang="sv-SE" sz="1400" dirty="0" smtClean="0"/>
              <a:t>2013/lön </a:t>
            </a:r>
            <a:r>
              <a:rPr lang="sv-SE" sz="1400" dirty="0" smtClean="0"/>
              <a:t>2012)-</a:t>
            </a:r>
            <a:r>
              <a:rPr lang="sv-SE" sz="1400" dirty="0" smtClean="0"/>
              <a:t>1). Skapa ytterligare en kolumn för att räkna ut löneökning i kronor (lön 2013-lön 2012). </a:t>
            </a:r>
          </a:p>
          <a:p>
            <a:pPr>
              <a:buNone/>
            </a:pPr>
            <a:r>
              <a:rPr lang="sv-SE" sz="1400" dirty="0" smtClean="0"/>
              <a:t>	För att fånga in </a:t>
            </a:r>
            <a:r>
              <a:rPr lang="sv-SE" sz="1400" dirty="0" smtClean="0"/>
              <a:t>de medlemmar </a:t>
            </a:r>
            <a:r>
              <a:rPr lang="sv-SE" sz="1400" dirty="0" smtClean="0"/>
              <a:t>som fått löneökning via lönerevision (och inte befordran eller dylikt), gör </a:t>
            </a:r>
            <a:r>
              <a:rPr lang="sv-SE" sz="1400" dirty="0" smtClean="0"/>
              <a:t>ett diagram </a:t>
            </a:r>
            <a:r>
              <a:rPr lang="sv-SE" sz="1400" dirty="0" smtClean="0"/>
              <a:t>baserat på </a:t>
            </a:r>
            <a:r>
              <a:rPr lang="sv-SE" sz="1400" dirty="0" smtClean="0"/>
              <a:t>de medlemmar </a:t>
            </a:r>
            <a:r>
              <a:rPr lang="sv-SE" sz="1400" dirty="0" smtClean="0"/>
              <a:t>som funnits på myndigheten båda åren och som haft samma befattning.  </a:t>
            </a:r>
          </a:p>
          <a:p>
            <a:pPr>
              <a:buNone/>
            </a:pPr>
            <a:endParaRPr lang="sv-SE" dirty="0" smtClean="0"/>
          </a:p>
          <a:p>
            <a:r>
              <a:rPr lang="sv-SE" sz="1400" dirty="0" smtClean="0"/>
              <a:t>När detta är gjort är det dags att skapa ett diagram. Markera kolumnerna </a:t>
            </a:r>
            <a:r>
              <a:rPr lang="sv-SE" sz="1400" i="1" dirty="0" smtClean="0"/>
              <a:t>Lön 2012 </a:t>
            </a:r>
            <a:r>
              <a:rPr lang="sv-SE" sz="1400" dirty="0" smtClean="0"/>
              <a:t>och </a:t>
            </a:r>
            <a:r>
              <a:rPr lang="sv-SE" sz="1400" i="1" dirty="0" smtClean="0"/>
              <a:t>Löneökning i </a:t>
            </a:r>
            <a:r>
              <a:rPr lang="sv-SE" sz="1400" i="1" dirty="0" smtClean="0"/>
              <a:t>procent</a:t>
            </a:r>
            <a:r>
              <a:rPr lang="sv-SE" sz="1400" dirty="0" smtClean="0"/>
              <a:t>, </a:t>
            </a:r>
            <a:r>
              <a:rPr lang="sv-SE" sz="1400" dirty="0" smtClean="0"/>
              <a:t>s</a:t>
            </a:r>
            <a:r>
              <a:rPr lang="sv-SE" sz="1400" dirty="0" smtClean="0"/>
              <a:t>e </a:t>
            </a:r>
            <a:r>
              <a:rPr lang="sv-SE" sz="1400" dirty="0" smtClean="0"/>
              <a:t>bilden ovan. </a:t>
            </a:r>
          </a:p>
          <a:p>
            <a:r>
              <a:rPr lang="sv-SE" sz="1400" dirty="0" smtClean="0"/>
              <a:t>Klicka sedan på </a:t>
            </a:r>
            <a:r>
              <a:rPr lang="sv-SE" sz="1400" i="1" dirty="0" smtClean="0"/>
              <a:t>Infoga</a:t>
            </a:r>
            <a:r>
              <a:rPr lang="sv-SE" sz="1400" dirty="0" smtClean="0"/>
              <a:t>. Du ser då vyn nedan och klickar därefter på </a:t>
            </a:r>
            <a:r>
              <a:rPr lang="sv-SE" sz="1400" dirty="0" smtClean="0"/>
              <a:t>punktdiagrammet, se </a:t>
            </a:r>
            <a:r>
              <a:rPr lang="sv-SE" sz="1400" dirty="0" smtClean="0"/>
              <a:t>bild nedan. Du får då upp ett </a:t>
            </a:r>
            <a:r>
              <a:rPr lang="sv-SE" sz="1400" dirty="0" smtClean="0"/>
              <a:t>punktdiagram, se </a:t>
            </a:r>
            <a:r>
              <a:rPr lang="sv-SE" sz="1400" dirty="0" smtClean="0"/>
              <a:t>bild på nästa sida</a:t>
            </a:r>
            <a:r>
              <a:rPr lang="sv-SE" sz="1400" dirty="0" smtClean="0"/>
              <a:t>.</a:t>
            </a:r>
            <a:endParaRPr lang="sv-SE" sz="1400" dirty="0" smtClean="0"/>
          </a:p>
          <a:p>
            <a:endParaRPr lang="sv-SE" sz="1400" dirty="0" smtClean="0"/>
          </a:p>
          <a:p>
            <a:pPr>
              <a:buNone/>
            </a:pPr>
            <a:endParaRPr lang="sv-SE" dirty="0" smtClean="0"/>
          </a:p>
          <a:p>
            <a:pPr>
              <a:buNone/>
            </a:pPr>
            <a:endParaRPr lang="sv-SE" dirty="0" smtClean="0"/>
          </a:p>
          <a:p>
            <a:pPr>
              <a:buNone/>
            </a:pPr>
            <a:endParaRPr lang="sv-SE" dirty="0" smtClean="0"/>
          </a:p>
          <a:p>
            <a:pPr lvl="1">
              <a:buNone/>
            </a:pPr>
            <a:endParaRPr lang="sv-SE" dirty="0" smtClean="0"/>
          </a:p>
          <a:p>
            <a:pPr lvl="1">
              <a:buNone/>
            </a:pPr>
            <a:endParaRPr lang="sv-SE" dirty="0" smtClean="0"/>
          </a:p>
          <a:p>
            <a:pPr lvl="1">
              <a:buNone/>
            </a:pPr>
            <a:endParaRPr lang="sv-SE" dirty="0" smtClean="0"/>
          </a:p>
          <a:p>
            <a:pPr lvl="1">
              <a:buNone/>
            </a:pPr>
            <a:endParaRPr lang="sv-SE" dirty="0" smtClean="0"/>
          </a:p>
          <a:p>
            <a:pPr lvl="1">
              <a:buNone/>
            </a:pPr>
            <a:endParaRPr lang="sv-SE" dirty="0" smtClean="0"/>
          </a:p>
          <a:p>
            <a:pPr lvl="1">
              <a:buNone/>
            </a:pPr>
            <a:endParaRPr lang="sv-SE" dirty="0" smtClean="0"/>
          </a:p>
          <a:p>
            <a:pPr lvl="1">
              <a:buNone/>
            </a:pPr>
            <a:endParaRPr lang="sv-SE" dirty="0" smtClean="0"/>
          </a:p>
          <a:p>
            <a:pPr lvl="1">
              <a:buNone/>
            </a:pPr>
            <a:endParaRPr lang="sv-SE" dirty="0" smtClean="0"/>
          </a:p>
          <a:p>
            <a:pPr lvl="1">
              <a:buNone/>
            </a:pPr>
            <a:endParaRPr lang="sv-SE" dirty="0" smtClean="0"/>
          </a:p>
          <a:p>
            <a:endParaRPr lang="sv-SE" dirty="0"/>
          </a:p>
        </p:txBody>
      </p:sp>
      <p:pic>
        <p:nvPicPr>
          <p:cNvPr id="13" name="Picture 5"/>
          <p:cNvPicPr>
            <a:picLocks noChangeAspect="1" noChangeArrowheads="1"/>
          </p:cNvPicPr>
          <p:nvPr/>
        </p:nvPicPr>
        <p:blipFill>
          <a:blip r:embed="rId2" cstate="print"/>
          <a:srcRect/>
          <a:stretch>
            <a:fillRect/>
          </a:stretch>
        </p:blipFill>
        <p:spPr bwMode="auto">
          <a:xfrm>
            <a:off x="899592" y="2708920"/>
            <a:ext cx="6391275" cy="523875"/>
          </a:xfrm>
          <a:prstGeom prst="rect">
            <a:avLst/>
          </a:prstGeom>
          <a:noFill/>
          <a:ln w="9525">
            <a:noFill/>
            <a:miter lim="800000"/>
            <a:headEnd/>
            <a:tailEnd/>
          </a:ln>
        </p:spPr>
      </p:pic>
      <p:pic>
        <p:nvPicPr>
          <p:cNvPr id="14" name="Picture 6"/>
          <p:cNvPicPr>
            <a:picLocks noChangeAspect="1" noChangeArrowheads="1"/>
          </p:cNvPicPr>
          <p:nvPr/>
        </p:nvPicPr>
        <p:blipFill>
          <a:blip r:embed="rId3" cstate="print"/>
          <a:srcRect/>
          <a:stretch>
            <a:fillRect/>
          </a:stretch>
        </p:blipFill>
        <p:spPr bwMode="auto">
          <a:xfrm>
            <a:off x="827584" y="4437112"/>
            <a:ext cx="7578824" cy="1171575"/>
          </a:xfrm>
          <a:prstGeom prst="rect">
            <a:avLst/>
          </a:prstGeom>
          <a:noFill/>
          <a:ln w="9525">
            <a:noFill/>
            <a:miter lim="800000"/>
            <a:headEnd/>
            <a:tailEnd/>
          </a:ln>
        </p:spPr>
      </p:pic>
      <p:sp>
        <p:nvSpPr>
          <p:cNvPr id="15" name="Rektangel 14"/>
          <p:cNvSpPr/>
          <p:nvPr/>
        </p:nvSpPr>
        <p:spPr>
          <a:xfrm>
            <a:off x="4499992" y="4797152"/>
            <a:ext cx="360040"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ektangel 16"/>
          <p:cNvSpPr/>
          <p:nvPr/>
        </p:nvSpPr>
        <p:spPr>
          <a:xfrm>
            <a:off x="2195736" y="4509120"/>
            <a:ext cx="576064"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 xmlns:p14="http://schemas.microsoft.com/office/powerpoint/2010/main" val="360219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88640"/>
            <a:ext cx="8229600" cy="5937523"/>
          </a:xfrm>
        </p:spPr>
        <p:txBody>
          <a:bodyPr/>
          <a:lstStyle/>
          <a:p>
            <a:pPr marL="0" indent="0">
              <a:buNone/>
            </a:pPr>
            <a:r>
              <a:rPr lang="sv-SE" sz="1500" dirty="0"/>
              <a:t>f</a:t>
            </a:r>
            <a:r>
              <a:rPr lang="sv-SE" sz="1500" dirty="0" smtClean="0"/>
              <a:t>orts</a:t>
            </a:r>
          </a:p>
          <a:p>
            <a:r>
              <a:rPr lang="sv-SE" sz="1500" dirty="0" smtClean="0"/>
              <a:t>Nu när diagrammet är klart kan man ändra layouten på diagrammet.</a:t>
            </a:r>
          </a:p>
          <a:p>
            <a:endParaRPr lang="sv-SE" sz="1500" dirty="0"/>
          </a:p>
          <a:p>
            <a:endParaRPr lang="sv-SE" sz="1500" dirty="0" smtClean="0"/>
          </a:p>
          <a:p>
            <a:endParaRPr lang="sv-SE" sz="1500" dirty="0"/>
          </a:p>
          <a:p>
            <a:endParaRPr lang="sv-SE" sz="1500" dirty="0" smtClean="0"/>
          </a:p>
          <a:p>
            <a:endParaRPr lang="sv-SE" sz="1500" dirty="0"/>
          </a:p>
          <a:p>
            <a:endParaRPr lang="sv-SE" sz="1500" dirty="0" smtClean="0"/>
          </a:p>
          <a:p>
            <a:endParaRPr lang="sv-SE" sz="1500" dirty="0"/>
          </a:p>
          <a:p>
            <a:endParaRPr lang="sv-SE" sz="1500" dirty="0" smtClean="0"/>
          </a:p>
          <a:p>
            <a:endParaRPr lang="sv-SE" sz="1500" dirty="0"/>
          </a:p>
          <a:p>
            <a:endParaRPr lang="sv-SE" sz="1500" dirty="0" smtClean="0"/>
          </a:p>
          <a:p>
            <a:endParaRPr lang="sv-SE" sz="1500" dirty="0" smtClean="0"/>
          </a:p>
          <a:p>
            <a:endParaRPr lang="sv-SE" sz="1500" dirty="0" smtClean="0"/>
          </a:p>
          <a:p>
            <a:endParaRPr lang="sv-SE" sz="1500" dirty="0"/>
          </a:p>
          <a:p>
            <a:r>
              <a:rPr lang="sv-SE" sz="1600" dirty="0" smtClean="0"/>
              <a:t>Formatera axlar (procenttal utan decimal samt tusentalsavgränsare) genom att markera axeln, högerklicka och välja Formatera axel.</a:t>
            </a:r>
          </a:p>
          <a:p>
            <a:endParaRPr lang="sv-SE" sz="1500" dirty="0" smtClean="0"/>
          </a:p>
          <a:p>
            <a:pPr>
              <a:buNone/>
            </a:pPr>
            <a:endParaRPr lang="sv-SE" sz="1500" dirty="0" smtClean="0"/>
          </a:p>
          <a:p>
            <a:r>
              <a:rPr lang="sv-SE" sz="1500" dirty="0" smtClean="0"/>
              <a:t>Så här kan det färdiga diagrammet se ut.</a:t>
            </a:r>
          </a:p>
          <a:p>
            <a:endParaRPr lang="sv-SE" sz="1500" dirty="0"/>
          </a:p>
        </p:txBody>
      </p:sp>
      <p:sp>
        <p:nvSpPr>
          <p:cNvPr id="5" name="textruta 4"/>
          <p:cNvSpPr txBox="1"/>
          <p:nvPr/>
        </p:nvSpPr>
        <p:spPr>
          <a:xfrm>
            <a:off x="6444208" y="1412776"/>
            <a:ext cx="2088233" cy="738664"/>
          </a:xfrm>
          <a:prstGeom prst="rect">
            <a:avLst/>
          </a:prstGeom>
          <a:noFill/>
        </p:spPr>
        <p:txBody>
          <a:bodyPr wrap="square" rtlCol="0">
            <a:spAutoFit/>
          </a:bodyPr>
          <a:lstStyle/>
          <a:p>
            <a:r>
              <a:rPr lang="sv-SE" sz="1400" dirty="0" smtClean="0"/>
              <a:t>Ta bort förklaringstext genom att markera och tryck </a:t>
            </a:r>
            <a:r>
              <a:rPr lang="sv-SE" sz="1400" dirty="0" err="1" smtClean="0"/>
              <a:t>delete</a:t>
            </a:r>
            <a:r>
              <a:rPr lang="sv-SE" sz="1400" dirty="0" smtClean="0"/>
              <a:t>.</a:t>
            </a:r>
            <a:endParaRPr lang="sv-SE" sz="1400" dirty="0"/>
          </a:p>
        </p:txBody>
      </p:sp>
      <p:sp>
        <p:nvSpPr>
          <p:cNvPr id="8" name="textruta 7"/>
          <p:cNvSpPr txBox="1"/>
          <p:nvPr/>
        </p:nvSpPr>
        <p:spPr>
          <a:xfrm>
            <a:off x="6372200" y="764704"/>
            <a:ext cx="2771800" cy="523220"/>
          </a:xfrm>
          <a:prstGeom prst="rect">
            <a:avLst/>
          </a:prstGeom>
          <a:noFill/>
        </p:spPr>
        <p:txBody>
          <a:bodyPr wrap="square" rtlCol="0">
            <a:spAutoFit/>
          </a:bodyPr>
          <a:lstStyle/>
          <a:p>
            <a:r>
              <a:rPr lang="sv-SE" sz="1400" dirty="0" smtClean="0"/>
              <a:t>Dubbelklicka på rubriken och skriv in ny rubrik.</a:t>
            </a:r>
            <a:endParaRPr lang="sv-SE" sz="1400" dirty="0"/>
          </a:p>
        </p:txBody>
      </p:sp>
      <p:sp>
        <p:nvSpPr>
          <p:cNvPr id="13" name="textruta 12"/>
          <p:cNvSpPr txBox="1"/>
          <p:nvPr/>
        </p:nvSpPr>
        <p:spPr>
          <a:xfrm>
            <a:off x="611560" y="2780928"/>
            <a:ext cx="5976957" cy="307777"/>
          </a:xfrm>
          <a:prstGeom prst="rect">
            <a:avLst/>
          </a:prstGeom>
          <a:noFill/>
        </p:spPr>
        <p:txBody>
          <a:bodyPr wrap="none" rtlCol="0">
            <a:spAutoFit/>
          </a:bodyPr>
          <a:lstStyle/>
          <a:p>
            <a:r>
              <a:rPr lang="sv-SE" sz="1400" dirty="0" smtClean="0"/>
              <a:t>Lägg till axelrubriker genom att klicka på Layoutfliken och sedan på Axelrubriker.</a:t>
            </a:r>
          </a:p>
        </p:txBody>
      </p:sp>
      <p:pic>
        <p:nvPicPr>
          <p:cNvPr id="307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55576" y="3068960"/>
            <a:ext cx="6358290" cy="10394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25" name="Rak pil 24"/>
          <p:cNvCxnSpPr/>
          <p:nvPr/>
        </p:nvCxnSpPr>
        <p:spPr>
          <a:xfrm flipH="1">
            <a:off x="4427984" y="2996952"/>
            <a:ext cx="115212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Rak pil 5"/>
          <p:cNvCxnSpPr/>
          <p:nvPr/>
        </p:nvCxnSpPr>
        <p:spPr>
          <a:xfrm flipH="1">
            <a:off x="4427984" y="980728"/>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Rak pil 9"/>
          <p:cNvCxnSpPr/>
          <p:nvPr/>
        </p:nvCxnSpPr>
        <p:spPr>
          <a:xfrm flipH="1" flipV="1">
            <a:off x="1187624" y="1772817"/>
            <a:ext cx="720080" cy="11521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8" name="Diagram 17"/>
          <p:cNvGraphicFramePr>
            <a:graphicFrameLocks noGrp="1"/>
          </p:cNvGraphicFramePr>
          <p:nvPr/>
        </p:nvGraphicFramePr>
        <p:xfrm>
          <a:off x="4716016" y="4581128"/>
          <a:ext cx="4032448" cy="20162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Diagram 11"/>
          <p:cNvGraphicFramePr/>
          <p:nvPr/>
        </p:nvGraphicFramePr>
        <p:xfrm>
          <a:off x="827584" y="764704"/>
          <a:ext cx="4176464" cy="1872208"/>
        </p:xfrm>
        <a:graphic>
          <a:graphicData uri="http://schemas.openxmlformats.org/drawingml/2006/chart">
            <c:chart xmlns:c="http://schemas.openxmlformats.org/drawingml/2006/chart" xmlns:r="http://schemas.openxmlformats.org/officeDocument/2006/relationships" r:id="rId5"/>
          </a:graphicData>
        </a:graphic>
      </p:graphicFrame>
      <p:cxnSp>
        <p:nvCxnSpPr>
          <p:cNvPr id="16" name="Rak pil 15"/>
          <p:cNvCxnSpPr/>
          <p:nvPr/>
        </p:nvCxnSpPr>
        <p:spPr>
          <a:xfrm flipH="1">
            <a:off x="4283968" y="1844824"/>
            <a:ext cx="217741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Rak pil 20"/>
          <p:cNvCxnSpPr/>
          <p:nvPr/>
        </p:nvCxnSpPr>
        <p:spPr>
          <a:xfrm flipV="1">
            <a:off x="1924882" y="2564904"/>
            <a:ext cx="342862" cy="360040"/>
          </a:xfrm>
          <a:prstGeom prst="straightConnector1">
            <a:avLst/>
          </a:prstGeom>
          <a:noFill/>
          <a:ln w="9525" cap="flat" cmpd="sng" algn="ctr">
            <a:solidFill>
              <a:srgbClr val="4F81BD">
                <a:shade val="95000"/>
                <a:satMod val="105000"/>
              </a:srgbClr>
            </a:solidFill>
            <a:prstDash val="solid"/>
            <a:tailEnd type="arrow"/>
          </a:ln>
          <a:effectLst/>
        </p:spPr>
        <p:style>
          <a:lnRef idx="1">
            <a:schemeClr val="accent1"/>
          </a:lnRef>
          <a:fillRef idx="0">
            <a:schemeClr val="accent1"/>
          </a:fillRef>
          <a:effectRef idx="0">
            <a:schemeClr val="accent1"/>
          </a:effectRef>
          <a:fontRef idx="minor">
            <a:schemeClr val="tx1"/>
          </a:fontRef>
        </p:style>
      </p:cxnSp>
      <p:cxnSp>
        <p:nvCxnSpPr>
          <p:cNvPr id="26" name="Rak pil 25"/>
          <p:cNvCxnSpPr/>
          <p:nvPr/>
        </p:nvCxnSpPr>
        <p:spPr>
          <a:xfrm>
            <a:off x="1187624" y="4797152"/>
            <a:ext cx="410445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Rak pil 28"/>
          <p:cNvCxnSpPr/>
          <p:nvPr/>
        </p:nvCxnSpPr>
        <p:spPr>
          <a:xfrm>
            <a:off x="1115616" y="4797152"/>
            <a:ext cx="5688632"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17710538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149</Words>
  <Application>Microsoft Office PowerPoint</Application>
  <PresentationFormat>Bildspel på skärmen (4:3)</PresentationFormat>
  <Paragraphs>47</Paragraphs>
  <Slides>3</Slides>
  <Notes>1</Notes>
  <HiddenSlides>0</HiddenSlides>
  <MMClips>0</MMClips>
  <ScaleCrop>false</ScaleCrop>
  <HeadingPairs>
    <vt:vector size="4" baseType="variant">
      <vt:variant>
        <vt:lpstr>Tema</vt:lpstr>
      </vt:variant>
      <vt:variant>
        <vt:i4>1</vt:i4>
      </vt:variant>
      <vt:variant>
        <vt:lpstr>Bildrubriker</vt:lpstr>
      </vt:variant>
      <vt:variant>
        <vt:i4>3</vt:i4>
      </vt:variant>
    </vt:vector>
  </HeadingPairs>
  <TitlesOfParts>
    <vt:vector size="4" baseType="lpstr">
      <vt:lpstr>Office-tema</vt:lpstr>
      <vt:lpstr>Diagramguide  Excel  * Punktdiagram </vt:lpstr>
      <vt:lpstr>Vägen till ett punktdiagram</vt:lpstr>
      <vt:lpstr>Bild 3</vt:lpstr>
    </vt:vector>
  </TitlesOfParts>
  <Company>Saco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Diagramguide</dc:title>
  <dc:creator>Anna Danielsson</dc:creator>
  <cp:lastModifiedBy>Anna Danielsson</cp:lastModifiedBy>
  <cp:revision>16</cp:revision>
  <dcterms:created xsi:type="dcterms:W3CDTF">2014-09-23T12:11:17Z</dcterms:created>
  <dcterms:modified xsi:type="dcterms:W3CDTF">2015-02-09T10:30:40Z</dcterms:modified>
</cp:coreProperties>
</file>